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86" r:id="rId3"/>
    <p:sldId id="266" r:id="rId4"/>
    <p:sldId id="284" r:id="rId5"/>
    <p:sldId id="264" r:id="rId6"/>
    <p:sldId id="285" r:id="rId7"/>
    <p:sldId id="278" r:id="rId8"/>
    <p:sldId id="277" r:id="rId9"/>
    <p:sldId id="276" r:id="rId10"/>
    <p:sldId id="280" r:id="rId11"/>
    <p:sldId id="283" r:id="rId12"/>
    <p:sldId id="279" r:id="rId13"/>
    <p:sldId id="282" r:id="rId14"/>
    <p:sldId id="281" r:id="rId15"/>
    <p:sldId id="274"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134" autoAdjust="0"/>
  </p:normalViewPr>
  <p:slideViewPr>
    <p:cSldViewPr snapToGrid="0">
      <p:cViewPr varScale="1">
        <p:scale>
          <a:sx n="65" d="100"/>
          <a:sy n="65" d="100"/>
        </p:scale>
        <p:origin x="123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5DD80-5BF4-4F1B-90D3-C9C37E21CC37}"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de-DE"/>
        </a:p>
      </dgm:t>
    </dgm:pt>
    <dgm:pt modelId="{5060F94E-5BDD-45C5-B1C8-22F04A9EE587}">
      <dgm:prSet phldrT="[Text]" custT="1"/>
      <dgm:spPr/>
      <dgm:t>
        <a:bodyPr/>
        <a:lstStyle/>
        <a:p>
          <a:r>
            <a:rPr lang="de-DE" sz="1200" dirty="0" smtClean="0"/>
            <a:t>Gerätehersteller</a:t>
          </a:r>
          <a:endParaRPr lang="de-DE" sz="1200" dirty="0"/>
        </a:p>
      </dgm:t>
    </dgm:pt>
    <dgm:pt modelId="{92B87FCE-FDB5-4A41-A89B-74932EEF85F7}" type="parTrans" cxnId="{D8EA2514-020F-4FAB-8006-AFFC7D678B39}">
      <dgm:prSet/>
      <dgm:spPr/>
      <dgm:t>
        <a:bodyPr/>
        <a:lstStyle/>
        <a:p>
          <a:endParaRPr lang="de-DE" sz="2800"/>
        </a:p>
      </dgm:t>
    </dgm:pt>
    <dgm:pt modelId="{5A95B95D-B3E7-4349-AC63-29030811B87F}" type="sibTrans" cxnId="{D8EA2514-020F-4FAB-8006-AFFC7D678B39}">
      <dgm:prSet/>
      <dgm:spPr/>
      <dgm:t>
        <a:bodyPr/>
        <a:lstStyle/>
        <a:p>
          <a:endParaRPr lang="de-DE" sz="2800"/>
        </a:p>
      </dgm:t>
    </dgm:pt>
    <dgm:pt modelId="{14E979D3-26AE-42E1-BBD6-73BE55926EA3}">
      <dgm:prSet phldrT="[Text]" custT="1"/>
      <dgm:spPr/>
      <dgm:t>
        <a:bodyPr/>
        <a:lstStyle/>
        <a:p>
          <a:r>
            <a:rPr lang="de-DE" sz="1200" dirty="0" err="1" smtClean="0"/>
            <a:t>Contentprodu</a:t>
          </a:r>
          <a:r>
            <a:rPr lang="de-DE" sz="1200" dirty="0" smtClean="0"/>
            <a:t>-zenten/</a:t>
          </a:r>
          <a:br>
            <a:rPr lang="de-DE" sz="1200" dirty="0" smtClean="0"/>
          </a:br>
          <a:r>
            <a:rPr lang="de-DE" sz="1200" dirty="0" smtClean="0"/>
            <a:t>Agenturen</a:t>
          </a:r>
          <a:endParaRPr lang="de-DE" sz="1200" dirty="0"/>
        </a:p>
      </dgm:t>
    </dgm:pt>
    <dgm:pt modelId="{1B7B3A97-FC67-4518-9FA6-D3494FEC5030}" type="parTrans" cxnId="{170A4A50-712E-4C00-8276-2BB8390E24E4}">
      <dgm:prSet/>
      <dgm:spPr/>
      <dgm:t>
        <a:bodyPr/>
        <a:lstStyle/>
        <a:p>
          <a:endParaRPr lang="de-DE" sz="2800"/>
        </a:p>
      </dgm:t>
    </dgm:pt>
    <dgm:pt modelId="{03AD4FB5-3FF8-4321-842A-526498938467}" type="sibTrans" cxnId="{170A4A50-712E-4C00-8276-2BB8390E24E4}">
      <dgm:prSet/>
      <dgm:spPr/>
      <dgm:t>
        <a:bodyPr/>
        <a:lstStyle/>
        <a:p>
          <a:endParaRPr lang="de-DE" sz="2800"/>
        </a:p>
      </dgm:t>
    </dgm:pt>
    <dgm:pt modelId="{FBB81F58-FF1D-41B9-BA96-8A481D00F46D}">
      <dgm:prSet phldrT="[Text]" custT="1"/>
      <dgm:spPr/>
      <dgm:t>
        <a:bodyPr/>
        <a:lstStyle/>
        <a:p>
          <a:r>
            <a:rPr lang="de-DE" sz="1200" dirty="0" smtClean="0"/>
            <a:t>Bildungs-einrichtungen/</a:t>
          </a:r>
          <a:br>
            <a:rPr lang="de-DE" sz="1200" dirty="0" smtClean="0"/>
          </a:br>
          <a:r>
            <a:rPr lang="de-DE" sz="1200" dirty="0" smtClean="0"/>
            <a:t>Verbände</a:t>
          </a:r>
          <a:endParaRPr lang="de-DE" sz="1200" dirty="0"/>
        </a:p>
      </dgm:t>
    </dgm:pt>
    <dgm:pt modelId="{BAACD300-E1F9-4585-981C-F4F6AB64BDD3}" type="parTrans" cxnId="{7A9CEE75-1B68-4DEA-ABA5-F62F5D3CCF1E}">
      <dgm:prSet/>
      <dgm:spPr/>
      <dgm:t>
        <a:bodyPr/>
        <a:lstStyle/>
        <a:p>
          <a:endParaRPr lang="de-DE" sz="2800"/>
        </a:p>
      </dgm:t>
    </dgm:pt>
    <dgm:pt modelId="{9DB16829-30D8-4E38-97DF-47CBB51C2B53}" type="sibTrans" cxnId="{7A9CEE75-1B68-4DEA-ABA5-F62F5D3CCF1E}">
      <dgm:prSet/>
      <dgm:spPr/>
      <dgm:t>
        <a:bodyPr/>
        <a:lstStyle/>
        <a:p>
          <a:endParaRPr lang="de-DE" sz="2800"/>
        </a:p>
      </dgm:t>
    </dgm:pt>
    <dgm:pt modelId="{EE4CBF25-8383-4ECE-A8E9-DB43CCCDC85B}">
      <dgm:prSet phldrT="[Text]" custT="1"/>
      <dgm:spPr/>
      <dgm:t>
        <a:bodyPr/>
        <a:lstStyle/>
        <a:p>
          <a:r>
            <a:rPr lang="de-DE" sz="1200" dirty="0" smtClean="0"/>
            <a:t>Verlage</a:t>
          </a:r>
          <a:endParaRPr lang="de-DE" sz="1200" dirty="0"/>
        </a:p>
      </dgm:t>
    </dgm:pt>
    <dgm:pt modelId="{CD3615A9-FB0E-4D17-8589-48E721B592CE}" type="parTrans" cxnId="{6D4321ED-92CE-451B-B56F-945E4E60B38A}">
      <dgm:prSet/>
      <dgm:spPr/>
      <dgm:t>
        <a:bodyPr/>
        <a:lstStyle/>
        <a:p>
          <a:endParaRPr lang="de-DE" sz="2800"/>
        </a:p>
      </dgm:t>
    </dgm:pt>
    <dgm:pt modelId="{5E916369-C525-45F1-89D2-5F722C004055}" type="sibTrans" cxnId="{6D4321ED-92CE-451B-B56F-945E4E60B38A}">
      <dgm:prSet/>
      <dgm:spPr/>
      <dgm:t>
        <a:bodyPr/>
        <a:lstStyle/>
        <a:p>
          <a:endParaRPr lang="de-DE" sz="2800"/>
        </a:p>
      </dgm:t>
    </dgm:pt>
    <dgm:pt modelId="{8E1AB041-AD8B-4FEA-9B18-59B473E2B1A9}">
      <dgm:prSet phldrT="[Text]" custT="1"/>
      <dgm:spPr/>
      <dgm:t>
        <a:bodyPr/>
        <a:lstStyle/>
        <a:p>
          <a:r>
            <a:rPr lang="de-DE" sz="1200" dirty="0" smtClean="0"/>
            <a:t>Kunden/Anwender</a:t>
          </a:r>
          <a:endParaRPr lang="de-DE" sz="1200" dirty="0"/>
        </a:p>
      </dgm:t>
    </dgm:pt>
    <dgm:pt modelId="{739D1E41-3937-40D1-8B82-AC87F11CC3BA}" type="parTrans" cxnId="{86625DE4-4FCF-4F21-8A21-922DB25534CC}">
      <dgm:prSet/>
      <dgm:spPr/>
      <dgm:t>
        <a:bodyPr/>
        <a:lstStyle/>
        <a:p>
          <a:endParaRPr lang="de-DE" sz="2800"/>
        </a:p>
      </dgm:t>
    </dgm:pt>
    <dgm:pt modelId="{600F1A06-6917-42E7-BA43-8076086DD31A}" type="sibTrans" cxnId="{86625DE4-4FCF-4F21-8A21-922DB25534CC}">
      <dgm:prSet/>
      <dgm:spPr/>
      <dgm:t>
        <a:bodyPr/>
        <a:lstStyle/>
        <a:p>
          <a:endParaRPr lang="de-DE" sz="2800"/>
        </a:p>
      </dgm:t>
    </dgm:pt>
    <dgm:pt modelId="{C7454E0F-2480-42D8-B4EB-4D4DA0CE7A74}" type="pres">
      <dgm:prSet presAssocID="{9E15DD80-5BF4-4F1B-90D3-C9C37E21CC37}" presName="cycle" presStyleCnt="0">
        <dgm:presLayoutVars>
          <dgm:dir/>
          <dgm:resizeHandles val="exact"/>
        </dgm:presLayoutVars>
      </dgm:prSet>
      <dgm:spPr/>
      <dgm:t>
        <a:bodyPr/>
        <a:lstStyle/>
        <a:p>
          <a:endParaRPr lang="de-DE"/>
        </a:p>
      </dgm:t>
    </dgm:pt>
    <dgm:pt modelId="{8FE6C1E9-9FC4-4A80-A1F3-6F43CFAAB149}" type="pres">
      <dgm:prSet presAssocID="{5060F94E-5BDD-45C5-B1C8-22F04A9EE587}" presName="node" presStyleLbl="node1" presStyleIdx="0" presStyleCnt="5">
        <dgm:presLayoutVars>
          <dgm:bulletEnabled val="1"/>
        </dgm:presLayoutVars>
      </dgm:prSet>
      <dgm:spPr/>
      <dgm:t>
        <a:bodyPr/>
        <a:lstStyle/>
        <a:p>
          <a:endParaRPr lang="de-DE"/>
        </a:p>
      </dgm:t>
    </dgm:pt>
    <dgm:pt modelId="{91BB94A6-E9CC-4E7D-B9EA-07EDD8AABC4E}" type="pres">
      <dgm:prSet presAssocID="{5060F94E-5BDD-45C5-B1C8-22F04A9EE587}" presName="spNode" presStyleCnt="0"/>
      <dgm:spPr/>
    </dgm:pt>
    <dgm:pt modelId="{B758D91C-7B1F-459C-BB0D-C4D9DE92327A}" type="pres">
      <dgm:prSet presAssocID="{5A95B95D-B3E7-4349-AC63-29030811B87F}" presName="sibTrans" presStyleLbl="sibTrans1D1" presStyleIdx="0" presStyleCnt="5"/>
      <dgm:spPr/>
      <dgm:t>
        <a:bodyPr/>
        <a:lstStyle/>
        <a:p>
          <a:endParaRPr lang="de-DE"/>
        </a:p>
      </dgm:t>
    </dgm:pt>
    <dgm:pt modelId="{B726EBC6-E7A3-496F-9117-217646B309A7}" type="pres">
      <dgm:prSet presAssocID="{14E979D3-26AE-42E1-BBD6-73BE55926EA3}" presName="node" presStyleLbl="node1" presStyleIdx="1" presStyleCnt="5">
        <dgm:presLayoutVars>
          <dgm:bulletEnabled val="1"/>
        </dgm:presLayoutVars>
      </dgm:prSet>
      <dgm:spPr/>
      <dgm:t>
        <a:bodyPr/>
        <a:lstStyle/>
        <a:p>
          <a:endParaRPr lang="de-DE"/>
        </a:p>
      </dgm:t>
    </dgm:pt>
    <dgm:pt modelId="{43785EBC-65C2-4543-9C52-8D2E411551BF}" type="pres">
      <dgm:prSet presAssocID="{14E979D3-26AE-42E1-BBD6-73BE55926EA3}" presName="spNode" presStyleCnt="0"/>
      <dgm:spPr/>
    </dgm:pt>
    <dgm:pt modelId="{B109E326-7CBA-428D-AD0D-EBFE0809D8A3}" type="pres">
      <dgm:prSet presAssocID="{03AD4FB5-3FF8-4321-842A-526498938467}" presName="sibTrans" presStyleLbl="sibTrans1D1" presStyleIdx="1" presStyleCnt="5"/>
      <dgm:spPr/>
      <dgm:t>
        <a:bodyPr/>
        <a:lstStyle/>
        <a:p>
          <a:endParaRPr lang="de-DE"/>
        </a:p>
      </dgm:t>
    </dgm:pt>
    <dgm:pt modelId="{3C82F928-7167-437E-97D1-98E4802633B8}" type="pres">
      <dgm:prSet presAssocID="{FBB81F58-FF1D-41B9-BA96-8A481D00F46D}" presName="node" presStyleLbl="node1" presStyleIdx="2" presStyleCnt="5">
        <dgm:presLayoutVars>
          <dgm:bulletEnabled val="1"/>
        </dgm:presLayoutVars>
      </dgm:prSet>
      <dgm:spPr/>
      <dgm:t>
        <a:bodyPr/>
        <a:lstStyle/>
        <a:p>
          <a:endParaRPr lang="de-DE"/>
        </a:p>
      </dgm:t>
    </dgm:pt>
    <dgm:pt modelId="{C7294B97-649B-4AC1-9EAD-21D7A35369FB}" type="pres">
      <dgm:prSet presAssocID="{FBB81F58-FF1D-41B9-BA96-8A481D00F46D}" presName="spNode" presStyleCnt="0"/>
      <dgm:spPr/>
    </dgm:pt>
    <dgm:pt modelId="{E4DC61BF-9E3F-4317-AE1C-A738105368E3}" type="pres">
      <dgm:prSet presAssocID="{9DB16829-30D8-4E38-97DF-47CBB51C2B53}" presName="sibTrans" presStyleLbl="sibTrans1D1" presStyleIdx="2" presStyleCnt="5"/>
      <dgm:spPr/>
      <dgm:t>
        <a:bodyPr/>
        <a:lstStyle/>
        <a:p>
          <a:endParaRPr lang="de-DE"/>
        </a:p>
      </dgm:t>
    </dgm:pt>
    <dgm:pt modelId="{EB56A818-9CE6-432E-81F4-F43D135A4908}" type="pres">
      <dgm:prSet presAssocID="{EE4CBF25-8383-4ECE-A8E9-DB43CCCDC85B}" presName="node" presStyleLbl="node1" presStyleIdx="3" presStyleCnt="5">
        <dgm:presLayoutVars>
          <dgm:bulletEnabled val="1"/>
        </dgm:presLayoutVars>
      </dgm:prSet>
      <dgm:spPr/>
      <dgm:t>
        <a:bodyPr/>
        <a:lstStyle/>
        <a:p>
          <a:endParaRPr lang="de-DE"/>
        </a:p>
      </dgm:t>
    </dgm:pt>
    <dgm:pt modelId="{D83291AF-EA47-4D59-AA6E-75DBDC41F885}" type="pres">
      <dgm:prSet presAssocID="{EE4CBF25-8383-4ECE-A8E9-DB43CCCDC85B}" presName="spNode" presStyleCnt="0"/>
      <dgm:spPr/>
    </dgm:pt>
    <dgm:pt modelId="{DFD4982F-9970-4B7B-AC91-DACA5C5FE634}" type="pres">
      <dgm:prSet presAssocID="{5E916369-C525-45F1-89D2-5F722C004055}" presName="sibTrans" presStyleLbl="sibTrans1D1" presStyleIdx="3" presStyleCnt="5"/>
      <dgm:spPr/>
      <dgm:t>
        <a:bodyPr/>
        <a:lstStyle/>
        <a:p>
          <a:endParaRPr lang="de-DE"/>
        </a:p>
      </dgm:t>
    </dgm:pt>
    <dgm:pt modelId="{AAE6CF58-4F55-485C-B3E4-80BF8AD1429C}" type="pres">
      <dgm:prSet presAssocID="{8E1AB041-AD8B-4FEA-9B18-59B473E2B1A9}" presName="node" presStyleLbl="node1" presStyleIdx="4" presStyleCnt="5">
        <dgm:presLayoutVars>
          <dgm:bulletEnabled val="1"/>
        </dgm:presLayoutVars>
      </dgm:prSet>
      <dgm:spPr/>
      <dgm:t>
        <a:bodyPr/>
        <a:lstStyle/>
        <a:p>
          <a:endParaRPr lang="de-DE"/>
        </a:p>
      </dgm:t>
    </dgm:pt>
    <dgm:pt modelId="{DD970CD8-252D-44E0-9D1B-D01743463252}" type="pres">
      <dgm:prSet presAssocID="{8E1AB041-AD8B-4FEA-9B18-59B473E2B1A9}" presName="spNode" presStyleCnt="0"/>
      <dgm:spPr/>
    </dgm:pt>
    <dgm:pt modelId="{D255AE19-2442-4C6E-8A26-F5B880FC4A17}" type="pres">
      <dgm:prSet presAssocID="{600F1A06-6917-42E7-BA43-8076086DD31A}" presName="sibTrans" presStyleLbl="sibTrans1D1" presStyleIdx="4" presStyleCnt="5"/>
      <dgm:spPr/>
      <dgm:t>
        <a:bodyPr/>
        <a:lstStyle/>
        <a:p>
          <a:endParaRPr lang="de-DE"/>
        </a:p>
      </dgm:t>
    </dgm:pt>
  </dgm:ptLst>
  <dgm:cxnLst>
    <dgm:cxn modelId="{6D4321ED-92CE-451B-B56F-945E4E60B38A}" srcId="{9E15DD80-5BF4-4F1B-90D3-C9C37E21CC37}" destId="{EE4CBF25-8383-4ECE-A8E9-DB43CCCDC85B}" srcOrd="3" destOrd="0" parTransId="{CD3615A9-FB0E-4D17-8589-48E721B592CE}" sibTransId="{5E916369-C525-45F1-89D2-5F722C004055}"/>
    <dgm:cxn modelId="{1AC115AC-1B2E-4BF7-A0AC-F08A23445471}" type="presOf" srcId="{14E979D3-26AE-42E1-BBD6-73BE55926EA3}" destId="{B726EBC6-E7A3-496F-9117-217646B309A7}" srcOrd="0" destOrd="0" presId="urn:microsoft.com/office/officeart/2005/8/layout/cycle6"/>
    <dgm:cxn modelId="{7A9CEE75-1B68-4DEA-ABA5-F62F5D3CCF1E}" srcId="{9E15DD80-5BF4-4F1B-90D3-C9C37E21CC37}" destId="{FBB81F58-FF1D-41B9-BA96-8A481D00F46D}" srcOrd="2" destOrd="0" parTransId="{BAACD300-E1F9-4585-981C-F4F6AB64BDD3}" sibTransId="{9DB16829-30D8-4E38-97DF-47CBB51C2B53}"/>
    <dgm:cxn modelId="{86625DE4-4FCF-4F21-8A21-922DB25534CC}" srcId="{9E15DD80-5BF4-4F1B-90D3-C9C37E21CC37}" destId="{8E1AB041-AD8B-4FEA-9B18-59B473E2B1A9}" srcOrd="4" destOrd="0" parTransId="{739D1E41-3937-40D1-8B82-AC87F11CC3BA}" sibTransId="{600F1A06-6917-42E7-BA43-8076086DD31A}"/>
    <dgm:cxn modelId="{A89123B1-8EB1-4B35-BCEF-88C8D7854EA7}" type="presOf" srcId="{9E15DD80-5BF4-4F1B-90D3-C9C37E21CC37}" destId="{C7454E0F-2480-42D8-B4EB-4D4DA0CE7A74}" srcOrd="0" destOrd="0" presId="urn:microsoft.com/office/officeart/2005/8/layout/cycle6"/>
    <dgm:cxn modelId="{54DEDFE1-971C-405D-80DA-60B928F211C1}" type="presOf" srcId="{600F1A06-6917-42E7-BA43-8076086DD31A}" destId="{D255AE19-2442-4C6E-8A26-F5B880FC4A17}" srcOrd="0" destOrd="0" presId="urn:microsoft.com/office/officeart/2005/8/layout/cycle6"/>
    <dgm:cxn modelId="{7D0C54BF-B385-4F0C-9CBE-9EE5F79A74FF}" type="presOf" srcId="{8E1AB041-AD8B-4FEA-9B18-59B473E2B1A9}" destId="{AAE6CF58-4F55-485C-B3E4-80BF8AD1429C}" srcOrd="0" destOrd="0" presId="urn:microsoft.com/office/officeart/2005/8/layout/cycle6"/>
    <dgm:cxn modelId="{24715935-69B0-4B7E-B1D9-487272B6A319}" type="presOf" srcId="{FBB81F58-FF1D-41B9-BA96-8A481D00F46D}" destId="{3C82F928-7167-437E-97D1-98E4802633B8}" srcOrd="0" destOrd="0" presId="urn:microsoft.com/office/officeart/2005/8/layout/cycle6"/>
    <dgm:cxn modelId="{1AF8D99A-75DB-461A-AA94-F025538205F4}" type="presOf" srcId="{5A95B95D-B3E7-4349-AC63-29030811B87F}" destId="{B758D91C-7B1F-459C-BB0D-C4D9DE92327A}" srcOrd="0" destOrd="0" presId="urn:microsoft.com/office/officeart/2005/8/layout/cycle6"/>
    <dgm:cxn modelId="{2BD01734-3018-4E72-B569-843029A1C1AF}" type="presOf" srcId="{03AD4FB5-3FF8-4321-842A-526498938467}" destId="{B109E326-7CBA-428D-AD0D-EBFE0809D8A3}" srcOrd="0" destOrd="0" presId="urn:microsoft.com/office/officeart/2005/8/layout/cycle6"/>
    <dgm:cxn modelId="{DE709FD2-29A6-45FF-A6E3-BD5C09615E83}" type="presOf" srcId="{EE4CBF25-8383-4ECE-A8E9-DB43CCCDC85B}" destId="{EB56A818-9CE6-432E-81F4-F43D135A4908}" srcOrd="0" destOrd="0" presId="urn:microsoft.com/office/officeart/2005/8/layout/cycle6"/>
    <dgm:cxn modelId="{D8EA2514-020F-4FAB-8006-AFFC7D678B39}" srcId="{9E15DD80-5BF4-4F1B-90D3-C9C37E21CC37}" destId="{5060F94E-5BDD-45C5-B1C8-22F04A9EE587}" srcOrd="0" destOrd="0" parTransId="{92B87FCE-FDB5-4A41-A89B-74932EEF85F7}" sibTransId="{5A95B95D-B3E7-4349-AC63-29030811B87F}"/>
    <dgm:cxn modelId="{7762B373-59F7-4993-8208-072DC700BC13}" type="presOf" srcId="{9DB16829-30D8-4E38-97DF-47CBB51C2B53}" destId="{E4DC61BF-9E3F-4317-AE1C-A738105368E3}" srcOrd="0" destOrd="0" presId="urn:microsoft.com/office/officeart/2005/8/layout/cycle6"/>
    <dgm:cxn modelId="{170A4A50-712E-4C00-8276-2BB8390E24E4}" srcId="{9E15DD80-5BF4-4F1B-90D3-C9C37E21CC37}" destId="{14E979D3-26AE-42E1-BBD6-73BE55926EA3}" srcOrd="1" destOrd="0" parTransId="{1B7B3A97-FC67-4518-9FA6-D3494FEC5030}" sibTransId="{03AD4FB5-3FF8-4321-842A-526498938467}"/>
    <dgm:cxn modelId="{9A6FCD0F-8F25-47C8-929D-9098C876FF57}" type="presOf" srcId="{5060F94E-5BDD-45C5-B1C8-22F04A9EE587}" destId="{8FE6C1E9-9FC4-4A80-A1F3-6F43CFAAB149}" srcOrd="0" destOrd="0" presId="urn:microsoft.com/office/officeart/2005/8/layout/cycle6"/>
    <dgm:cxn modelId="{5A82A28E-3889-46C5-B9F9-50ECE4402BFD}" type="presOf" srcId="{5E916369-C525-45F1-89D2-5F722C004055}" destId="{DFD4982F-9970-4B7B-AC91-DACA5C5FE634}" srcOrd="0" destOrd="0" presId="urn:microsoft.com/office/officeart/2005/8/layout/cycle6"/>
    <dgm:cxn modelId="{C07058F9-FB86-4D90-AAB0-F68CA79ADAC0}" type="presParOf" srcId="{C7454E0F-2480-42D8-B4EB-4D4DA0CE7A74}" destId="{8FE6C1E9-9FC4-4A80-A1F3-6F43CFAAB149}" srcOrd="0" destOrd="0" presId="urn:microsoft.com/office/officeart/2005/8/layout/cycle6"/>
    <dgm:cxn modelId="{DB08BC27-4BD0-4EAC-B274-EFC6A749E2E0}" type="presParOf" srcId="{C7454E0F-2480-42D8-B4EB-4D4DA0CE7A74}" destId="{91BB94A6-E9CC-4E7D-B9EA-07EDD8AABC4E}" srcOrd="1" destOrd="0" presId="urn:microsoft.com/office/officeart/2005/8/layout/cycle6"/>
    <dgm:cxn modelId="{514EF9EB-A5BB-4798-B3E3-71B9EF6E1665}" type="presParOf" srcId="{C7454E0F-2480-42D8-B4EB-4D4DA0CE7A74}" destId="{B758D91C-7B1F-459C-BB0D-C4D9DE92327A}" srcOrd="2" destOrd="0" presId="urn:microsoft.com/office/officeart/2005/8/layout/cycle6"/>
    <dgm:cxn modelId="{8DEAC16C-42D8-44A1-8EC7-BEEAECB04040}" type="presParOf" srcId="{C7454E0F-2480-42D8-B4EB-4D4DA0CE7A74}" destId="{B726EBC6-E7A3-496F-9117-217646B309A7}" srcOrd="3" destOrd="0" presId="urn:microsoft.com/office/officeart/2005/8/layout/cycle6"/>
    <dgm:cxn modelId="{1F64FCD0-B9A6-4514-8779-C26210D8125A}" type="presParOf" srcId="{C7454E0F-2480-42D8-B4EB-4D4DA0CE7A74}" destId="{43785EBC-65C2-4543-9C52-8D2E411551BF}" srcOrd="4" destOrd="0" presId="urn:microsoft.com/office/officeart/2005/8/layout/cycle6"/>
    <dgm:cxn modelId="{A19407CF-86DD-4A76-B8E9-A19585D7EE3C}" type="presParOf" srcId="{C7454E0F-2480-42D8-B4EB-4D4DA0CE7A74}" destId="{B109E326-7CBA-428D-AD0D-EBFE0809D8A3}" srcOrd="5" destOrd="0" presId="urn:microsoft.com/office/officeart/2005/8/layout/cycle6"/>
    <dgm:cxn modelId="{6A005DF9-0591-4408-B56B-2BC0C14A7089}" type="presParOf" srcId="{C7454E0F-2480-42D8-B4EB-4D4DA0CE7A74}" destId="{3C82F928-7167-437E-97D1-98E4802633B8}" srcOrd="6" destOrd="0" presId="urn:microsoft.com/office/officeart/2005/8/layout/cycle6"/>
    <dgm:cxn modelId="{7B631184-6766-468B-8E4C-6CF83BA53BFE}" type="presParOf" srcId="{C7454E0F-2480-42D8-B4EB-4D4DA0CE7A74}" destId="{C7294B97-649B-4AC1-9EAD-21D7A35369FB}" srcOrd="7" destOrd="0" presId="urn:microsoft.com/office/officeart/2005/8/layout/cycle6"/>
    <dgm:cxn modelId="{465009AF-BF6E-43A1-AE75-CEA85E9081CA}" type="presParOf" srcId="{C7454E0F-2480-42D8-B4EB-4D4DA0CE7A74}" destId="{E4DC61BF-9E3F-4317-AE1C-A738105368E3}" srcOrd="8" destOrd="0" presId="urn:microsoft.com/office/officeart/2005/8/layout/cycle6"/>
    <dgm:cxn modelId="{1173A82F-E65F-499E-AB33-EFD62D7B723C}" type="presParOf" srcId="{C7454E0F-2480-42D8-B4EB-4D4DA0CE7A74}" destId="{EB56A818-9CE6-432E-81F4-F43D135A4908}" srcOrd="9" destOrd="0" presId="urn:microsoft.com/office/officeart/2005/8/layout/cycle6"/>
    <dgm:cxn modelId="{7DD3099E-8C52-4F69-8787-390229676D3B}" type="presParOf" srcId="{C7454E0F-2480-42D8-B4EB-4D4DA0CE7A74}" destId="{D83291AF-EA47-4D59-AA6E-75DBDC41F885}" srcOrd="10" destOrd="0" presId="urn:microsoft.com/office/officeart/2005/8/layout/cycle6"/>
    <dgm:cxn modelId="{71E537DD-3857-47CE-A002-4AB690C6496A}" type="presParOf" srcId="{C7454E0F-2480-42D8-B4EB-4D4DA0CE7A74}" destId="{DFD4982F-9970-4B7B-AC91-DACA5C5FE634}" srcOrd="11" destOrd="0" presId="urn:microsoft.com/office/officeart/2005/8/layout/cycle6"/>
    <dgm:cxn modelId="{E950135D-5A84-402E-8FB9-D903C8369A64}" type="presParOf" srcId="{C7454E0F-2480-42D8-B4EB-4D4DA0CE7A74}" destId="{AAE6CF58-4F55-485C-B3E4-80BF8AD1429C}" srcOrd="12" destOrd="0" presId="urn:microsoft.com/office/officeart/2005/8/layout/cycle6"/>
    <dgm:cxn modelId="{3123F455-D415-4F62-A331-2387AD505DC7}" type="presParOf" srcId="{C7454E0F-2480-42D8-B4EB-4D4DA0CE7A74}" destId="{DD970CD8-252D-44E0-9D1B-D01743463252}" srcOrd="13" destOrd="0" presId="urn:microsoft.com/office/officeart/2005/8/layout/cycle6"/>
    <dgm:cxn modelId="{72B3C5A7-EFE0-4F7F-B3F2-32B1022F08AC}" type="presParOf" srcId="{C7454E0F-2480-42D8-B4EB-4D4DA0CE7A74}" destId="{D255AE19-2442-4C6E-8A26-F5B880FC4A17}"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6C1E9-9FC4-4A80-A1F3-6F43CFAAB149}">
      <dsp:nvSpPr>
        <dsp:cNvPr id="0" name=""/>
        <dsp:cNvSpPr/>
      </dsp:nvSpPr>
      <dsp:spPr>
        <a:xfrm>
          <a:off x="2827579" y="2083"/>
          <a:ext cx="1647341" cy="1070771"/>
        </a:xfrm>
        <a:prstGeom prst="roundRect">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Gerätehersteller</a:t>
          </a:r>
          <a:endParaRPr lang="de-DE" sz="1200" kern="1200" dirty="0"/>
        </a:p>
      </dsp:txBody>
      <dsp:txXfrm>
        <a:off x="2879850" y="54354"/>
        <a:ext cx="1542799" cy="966229"/>
      </dsp:txXfrm>
    </dsp:sp>
    <dsp:sp modelId="{B758D91C-7B1F-459C-BB0D-C4D9DE92327A}">
      <dsp:nvSpPr>
        <dsp:cNvPr id="0" name=""/>
        <dsp:cNvSpPr/>
      </dsp:nvSpPr>
      <dsp:spPr>
        <a:xfrm>
          <a:off x="1513407" y="537469"/>
          <a:ext cx="4275684" cy="4275684"/>
        </a:xfrm>
        <a:custGeom>
          <a:avLst/>
          <a:gdLst/>
          <a:ahLst/>
          <a:cxnLst/>
          <a:rect l="0" t="0" r="0" b="0"/>
          <a:pathLst>
            <a:path>
              <a:moveTo>
                <a:pt x="2972811" y="169798"/>
              </a:moveTo>
              <a:arcTo wR="2137842" hR="2137842" stAng="17579384" swAng="195983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26EBC6-E7A3-496F-9117-217646B309A7}">
      <dsp:nvSpPr>
        <dsp:cNvPr id="0" name=""/>
        <dsp:cNvSpPr/>
      </dsp:nvSpPr>
      <dsp:spPr>
        <a:xfrm>
          <a:off x="4860788" y="1479295"/>
          <a:ext cx="1647341" cy="1070771"/>
        </a:xfrm>
        <a:prstGeom prst="roundRect">
          <a:avLst/>
        </a:prstGeom>
        <a:solidFill>
          <a:schemeClr val="accent3">
            <a:hueOff val="2906152"/>
            <a:satOff val="-9286"/>
            <a:lumOff val="-2353"/>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t>Contentprodu</a:t>
          </a:r>
          <a:r>
            <a:rPr lang="de-DE" sz="1200" kern="1200" dirty="0" smtClean="0"/>
            <a:t>-zenten/</a:t>
          </a:r>
          <a:br>
            <a:rPr lang="de-DE" sz="1200" kern="1200" dirty="0" smtClean="0"/>
          </a:br>
          <a:r>
            <a:rPr lang="de-DE" sz="1200" kern="1200" dirty="0" smtClean="0"/>
            <a:t>Agenturen</a:t>
          </a:r>
          <a:endParaRPr lang="de-DE" sz="1200" kern="1200" dirty="0"/>
        </a:p>
      </dsp:txBody>
      <dsp:txXfrm>
        <a:off x="4913059" y="1531566"/>
        <a:ext cx="1542799" cy="966229"/>
      </dsp:txXfrm>
    </dsp:sp>
    <dsp:sp modelId="{B109E326-7CBA-428D-AD0D-EBFE0809D8A3}">
      <dsp:nvSpPr>
        <dsp:cNvPr id="0" name=""/>
        <dsp:cNvSpPr/>
      </dsp:nvSpPr>
      <dsp:spPr>
        <a:xfrm>
          <a:off x="1513407" y="537469"/>
          <a:ext cx="4275684" cy="4275684"/>
        </a:xfrm>
        <a:custGeom>
          <a:avLst/>
          <a:gdLst/>
          <a:ahLst/>
          <a:cxnLst/>
          <a:rect l="0" t="0" r="0" b="0"/>
          <a:pathLst>
            <a:path>
              <a:moveTo>
                <a:pt x="4272770" y="2026256"/>
              </a:moveTo>
              <a:arcTo wR="2137842" hR="2137842" stAng="21420483" swAng="2194997"/>
            </a:path>
          </a:pathLst>
        </a:custGeom>
        <a:noFill/>
        <a:ln w="9525" cap="flat" cmpd="sng" algn="ctr">
          <a:solidFill>
            <a:schemeClr val="accent3">
              <a:hueOff val="2906152"/>
              <a:satOff val="-9286"/>
              <a:lumOff val="-2353"/>
              <a:alphaOff val="0"/>
            </a:schemeClr>
          </a:solidFill>
          <a:prstDash val="solid"/>
        </a:ln>
        <a:effectLst/>
      </dsp:spPr>
      <dsp:style>
        <a:lnRef idx="1">
          <a:scrgbClr r="0" g="0" b="0"/>
        </a:lnRef>
        <a:fillRef idx="0">
          <a:scrgbClr r="0" g="0" b="0"/>
        </a:fillRef>
        <a:effectRef idx="0">
          <a:scrgbClr r="0" g="0" b="0"/>
        </a:effectRef>
        <a:fontRef idx="minor"/>
      </dsp:style>
    </dsp:sp>
    <dsp:sp modelId="{3C82F928-7167-437E-97D1-98E4802633B8}">
      <dsp:nvSpPr>
        <dsp:cNvPr id="0" name=""/>
        <dsp:cNvSpPr/>
      </dsp:nvSpPr>
      <dsp:spPr>
        <a:xfrm>
          <a:off x="4084171" y="3869476"/>
          <a:ext cx="1647341" cy="1070771"/>
        </a:xfrm>
        <a:prstGeom prst="roundRect">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Bildungs-einrichtungen/</a:t>
          </a:r>
          <a:br>
            <a:rPr lang="de-DE" sz="1200" kern="1200" dirty="0" smtClean="0"/>
          </a:br>
          <a:r>
            <a:rPr lang="de-DE" sz="1200" kern="1200" dirty="0" smtClean="0"/>
            <a:t>Verbände</a:t>
          </a:r>
          <a:endParaRPr lang="de-DE" sz="1200" kern="1200" dirty="0"/>
        </a:p>
      </dsp:txBody>
      <dsp:txXfrm>
        <a:off x="4136442" y="3921747"/>
        <a:ext cx="1542799" cy="966229"/>
      </dsp:txXfrm>
    </dsp:sp>
    <dsp:sp modelId="{E4DC61BF-9E3F-4317-AE1C-A738105368E3}">
      <dsp:nvSpPr>
        <dsp:cNvPr id="0" name=""/>
        <dsp:cNvSpPr/>
      </dsp:nvSpPr>
      <dsp:spPr>
        <a:xfrm>
          <a:off x="1513407" y="537469"/>
          <a:ext cx="4275684" cy="4275684"/>
        </a:xfrm>
        <a:custGeom>
          <a:avLst/>
          <a:gdLst/>
          <a:ahLst/>
          <a:cxnLst/>
          <a:rect l="0" t="0" r="0" b="0"/>
          <a:pathLst>
            <a:path>
              <a:moveTo>
                <a:pt x="2562281" y="4233128"/>
              </a:moveTo>
              <a:arcTo wR="2137842" hR="2137842" stAng="4712918" swAng="1374164"/>
            </a:path>
          </a:pathLst>
        </a:custGeom>
        <a:noFill/>
        <a:ln w="9525" cap="flat" cmpd="sng" algn="ctr">
          <a:solidFill>
            <a:schemeClr val="accent3">
              <a:hueOff val="5812304"/>
              <a:satOff val="-18573"/>
              <a:lumOff val="-4706"/>
              <a:alphaOff val="0"/>
            </a:schemeClr>
          </a:solidFill>
          <a:prstDash val="solid"/>
        </a:ln>
        <a:effectLst/>
      </dsp:spPr>
      <dsp:style>
        <a:lnRef idx="1">
          <a:scrgbClr r="0" g="0" b="0"/>
        </a:lnRef>
        <a:fillRef idx="0">
          <a:scrgbClr r="0" g="0" b="0"/>
        </a:fillRef>
        <a:effectRef idx="0">
          <a:scrgbClr r="0" g="0" b="0"/>
        </a:effectRef>
        <a:fontRef idx="minor"/>
      </dsp:style>
    </dsp:sp>
    <dsp:sp modelId="{EB56A818-9CE6-432E-81F4-F43D135A4908}">
      <dsp:nvSpPr>
        <dsp:cNvPr id="0" name=""/>
        <dsp:cNvSpPr/>
      </dsp:nvSpPr>
      <dsp:spPr>
        <a:xfrm>
          <a:off x="1570987" y="3869476"/>
          <a:ext cx="1647341" cy="1070771"/>
        </a:xfrm>
        <a:prstGeom prst="roundRect">
          <a:avLst/>
        </a:prstGeom>
        <a:solidFill>
          <a:schemeClr val="accent3">
            <a:hueOff val="8718455"/>
            <a:satOff val="-27859"/>
            <a:lumOff val="-7059"/>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Verlage</a:t>
          </a:r>
          <a:endParaRPr lang="de-DE" sz="1200" kern="1200" dirty="0"/>
        </a:p>
      </dsp:txBody>
      <dsp:txXfrm>
        <a:off x="1623258" y="3921747"/>
        <a:ext cx="1542799" cy="966229"/>
      </dsp:txXfrm>
    </dsp:sp>
    <dsp:sp modelId="{DFD4982F-9970-4B7B-AC91-DACA5C5FE634}">
      <dsp:nvSpPr>
        <dsp:cNvPr id="0" name=""/>
        <dsp:cNvSpPr/>
      </dsp:nvSpPr>
      <dsp:spPr>
        <a:xfrm>
          <a:off x="1513407" y="537469"/>
          <a:ext cx="4275684" cy="4275684"/>
        </a:xfrm>
        <a:custGeom>
          <a:avLst/>
          <a:gdLst/>
          <a:ahLst/>
          <a:cxnLst/>
          <a:rect l="0" t="0" r="0" b="0"/>
          <a:pathLst>
            <a:path>
              <a:moveTo>
                <a:pt x="357009" y="3320637"/>
              </a:moveTo>
              <a:arcTo wR="2137842" hR="2137842" stAng="8784520" swAng="2194997"/>
            </a:path>
          </a:pathLst>
        </a:custGeom>
        <a:noFill/>
        <a:ln w="9525" cap="flat" cmpd="sng" algn="ctr">
          <a:solidFill>
            <a:schemeClr val="accent3">
              <a:hueOff val="8718455"/>
              <a:satOff val="-27859"/>
              <a:lumOff val="-7059"/>
              <a:alphaOff val="0"/>
            </a:schemeClr>
          </a:solidFill>
          <a:prstDash val="solid"/>
        </a:ln>
        <a:effectLst/>
      </dsp:spPr>
      <dsp:style>
        <a:lnRef idx="1">
          <a:scrgbClr r="0" g="0" b="0"/>
        </a:lnRef>
        <a:fillRef idx="0">
          <a:scrgbClr r="0" g="0" b="0"/>
        </a:fillRef>
        <a:effectRef idx="0">
          <a:scrgbClr r="0" g="0" b="0"/>
        </a:effectRef>
        <a:fontRef idx="minor"/>
      </dsp:style>
    </dsp:sp>
    <dsp:sp modelId="{AAE6CF58-4F55-485C-B3E4-80BF8AD1429C}">
      <dsp:nvSpPr>
        <dsp:cNvPr id="0" name=""/>
        <dsp:cNvSpPr/>
      </dsp:nvSpPr>
      <dsp:spPr>
        <a:xfrm>
          <a:off x="794370" y="1479295"/>
          <a:ext cx="1647341" cy="1070771"/>
        </a:xfrm>
        <a:prstGeom prst="roundRect">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Kunden/Anwender</a:t>
          </a:r>
          <a:endParaRPr lang="de-DE" sz="1200" kern="1200" dirty="0"/>
        </a:p>
      </dsp:txBody>
      <dsp:txXfrm>
        <a:off x="846641" y="1531566"/>
        <a:ext cx="1542799" cy="966229"/>
      </dsp:txXfrm>
    </dsp:sp>
    <dsp:sp modelId="{D255AE19-2442-4C6E-8A26-F5B880FC4A17}">
      <dsp:nvSpPr>
        <dsp:cNvPr id="0" name=""/>
        <dsp:cNvSpPr/>
      </dsp:nvSpPr>
      <dsp:spPr>
        <a:xfrm>
          <a:off x="1513407" y="537469"/>
          <a:ext cx="4275684" cy="4275684"/>
        </a:xfrm>
        <a:custGeom>
          <a:avLst/>
          <a:gdLst/>
          <a:ahLst/>
          <a:cxnLst/>
          <a:rect l="0" t="0" r="0" b="0"/>
          <a:pathLst>
            <a:path>
              <a:moveTo>
                <a:pt x="372748" y="931686"/>
              </a:moveTo>
              <a:arcTo wR="2137842" hR="2137842" stAng="12860778" swAng="1959838"/>
            </a:path>
          </a:pathLst>
        </a:custGeom>
        <a:noFill/>
        <a:ln w="9525" cap="flat" cmpd="sng" algn="ctr">
          <a:solidFill>
            <a:schemeClr val="accent3">
              <a:hueOff val="11624607"/>
              <a:satOff val="-37145"/>
              <a:lumOff val="-941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36A2F-9504-45BE-BF72-6E34C2DA1026}" type="datetimeFigureOut">
              <a:rPr lang="de-DE" smtClean="0"/>
              <a:t>08.05.2018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C6B27-431B-490D-B4D5-6EC1FCB16A52}" type="slidenum">
              <a:rPr lang="de-DE" smtClean="0"/>
              <a:t>‹Nr.›</a:t>
            </a:fld>
            <a:endParaRPr lang="de-DE"/>
          </a:p>
        </p:txBody>
      </p:sp>
    </p:spTree>
    <p:extLst>
      <p:ext uri="{BB962C8B-B14F-4D97-AF65-F5344CB8AC3E}">
        <p14:creationId xmlns:p14="http://schemas.microsoft.com/office/powerpoint/2010/main" val="4162554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Herzlich Willkommen – Kurze Vorstellungsrunde</a:t>
            </a:r>
            <a:r>
              <a:rPr lang="de-DE" baseline="0" dirty="0" smtClean="0"/>
              <a:t> zum eigenen organisatorischen Hintergrund und den Erwartungen an das heutige Treffen</a:t>
            </a:r>
            <a:endParaRPr lang="de-DE" dirty="0"/>
          </a:p>
        </p:txBody>
      </p:sp>
      <p:sp>
        <p:nvSpPr>
          <p:cNvPr id="4" name="Foliennummernplatzhalter 3"/>
          <p:cNvSpPr>
            <a:spLocks noGrp="1"/>
          </p:cNvSpPr>
          <p:nvPr>
            <p:ph type="sldNum" sz="quarter" idx="10"/>
          </p:nvPr>
        </p:nvSpPr>
        <p:spPr/>
        <p:txBody>
          <a:bodyPr/>
          <a:lstStyle/>
          <a:p>
            <a:fld id="{331C6B27-431B-490D-B4D5-6EC1FCB16A52}" type="slidenum">
              <a:rPr lang="de-DE" smtClean="0"/>
              <a:t>1</a:t>
            </a:fld>
            <a:endParaRPr lang="de-DE"/>
          </a:p>
        </p:txBody>
      </p:sp>
    </p:spTree>
    <p:extLst>
      <p:ext uri="{BB962C8B-B14F-4D97-AF65-F5344CB8AC3E}">
        <p14:creationId xmlns:p14="http://schemas.microsoft.com/office/powerpoint/2010/main" val="287406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 der Vorbereitung für den heutigen Tag bin</a:t>
            </a:r>
            <a:r>
              <a:rPr lang="de-DE" baseline="0" dirty="0" smtClean="0"/>
              <a:t> ich in Zusammenhang mit dem Thema Zusammenarbeit/Kooperation/Teamwork auf etwa so viele optimistische wie pessimistisch-sarkastische Zitate gestoßen. Zwei davon hab ich mal mitgebracht. Ersteres um Mut zu machen und das zweite als Warnung, dass es nicht um Marketing geht sondern um eine solide Grundlage, ohne die es keine wirkliche Zusammenarbeit geben kann.</a:t>
            </a:r>
            <a:endParaRPr lang="de-DE" dirty="0"/>
          </a:p>
        </p:txBody>
      </p:sp>
      <p:sp>
        <p:nvSpPr>
          <p:cNvPr id="4" name="Foliennummernplatzhalter 3"/>
          <p:cNvSpPr>
            <a:spLocks noGrp="1"/>
          </p:cNvSpPr>
          <p:nvPr>
            <p:ph type="sldNum" sz="quarter" idx="10"/>
          </p:nvPr>
        </p:nvSpPr>
        <p:spPr/>
        <p:txBody>
          <a:bodyPr/>
          <a:lstStyle/>
          <a:p>
            <a:fld id="{331C6B27-431B-490D-B4D5-6EC1FCB16A52}" type="slidenum">
              <a:rPr lang="de-DE" smtClean="0"/>
              <a:t>2</a:t>
            </a:fld>
            <a:endParaRPr lang="de-DE"/>
          </a:p>
        </p:txBody>
      </p:sp>
    </p:spTree>
    <p:extLst>
      <p:ext uri="{BB962C8B-B14F-4D97-AF65-F5344CB8AC3E}">
        <p14:creationId xmlns:p14="http://schemas.microsoft.com/office/powerpoint/2010/main" val="426780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Arbeiten seit nun</a:t>
            </a:r>
            <a:r>
              <a:rPr lang="de-DE" baseline="0" dirty="0" smtClean="0"/>
              <a:t> über viereinhalb Jahren zusammen.</a:t>
            </a:r>
            <a:endParaRPr lang="de-DE" dirty="0"/>
          </a:p>
        </p:txBody>
      </p:sp>
      <p:sp>
        <p:nvSpPr>
          <p:cNvPr id="4" name="Foliennummernplatzhalter 3"/>
          <p:cNvSpPr>
            <a:spLocks noGrp="1"/>
          </p:cNvSpPr>
          <p:nvPr>
            <p:ph type="sldNum" sz="quarter" idx="10"/>
          </p:nvPr>
        </p:nvSpPr>
        <p:spPr/>
        <p:txBody>
          <a:bodyPr/>
          <a:lstStyle/>
          <a:p>
            <a:fld id="{331C6B27-431B-490D-B4D5-6EC1FCB16A52}" type="slidenum">
              <a:rPr lang="de-DE" smtClean="0"/>
              <a:t>3</a:t>
            </a:fld>
            <a:endParaRPr lang="de-DE"/>
          </a:p>
        </p:txBody>
      </p:sp>
    </p:spTree>
    <p:extLst>
      <p:ext uri="{BB962C8B-B14F-4D97-AF65-F5344CB8AC3E}">
        <p14:creationId xmlns:p14="http://schemas.microsoft.com/office/powerpoint/2010/main" val="2206033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a:t>
            </a:r>
            <a:r>
              <a:rPr lang="de-DE" baseline="0" dirty="0" smtClean="0"/>
              <a:t> ein kurzes Video quasi als Zusammenfassung unserer bisherigen Aktivitäten.</a:t>
            </a:r>
            <a:endParaRPr lang="de-DE" dirty="0"/>
          </a:p>
        </p:txBody>
      </p:sp>
      <p:sp>
        <p:nvSpPr>
          <p:cNvPr id="4" name="Foliennummernplatzhalter 3"/>
          <p:cNvSpPr>
            <a:spLocks noGrp="1"/>
          </p:cNvSpPr>
          <p:nvPr>
            <p:ph type="sldNum" sz="quarter" idx="10"/>
          </p:nvPr>
        </p:nvSpPr>
        <p:spPr/>
        <p:txBody>
          <a:bodyPr/>
          <a:lstStyle/>
          <a:p>
            <a:fld id="{331C6B27-431B-490D-B4D5-6EC1FCB16A52}" type="slidenum">
              <a:rPr lang="de-DE" smtClean="0"/>
              <a:t>4</a:t>
            </a:fld>
            <a:endParaRPr lang="de-DE"/>
          </a:p>
        </p:txBody>
      </p:sp>
    </p:spTree>
    <p:extLst>
      <p:ext uri="{BB962C8B-B14F-4D97-AF65-F5344CB8AC3E}">
        <p14:creationId xmlns:p14="http://schemas.microsoft.com/office/powerpoint/2010/main" val="322293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Warum haben wir uns entschieden, ein Autorenwerkzeug zu entwickeln? Hier sind die wesentlichen Gründe aufgelistet. Aber natürlich gibt es auch Einschränkungen.</a:t>
            </a:r>
            <a:r>
              <a:rPr lang="de-DE" baseline="0" dirty="0" smtClean="0"/>
              <a:t> Kein Autorenwerkzeug kann so flexibel sein wie eine 3D-Entwicklungsumgebung. Hinweis auf Demoversion.</a:t>
            </a:r>
            <a:endParaRPr lang="de-DE" dirty="0"/>
          </a:p>
        </p:txBody>
      </p:sp>
      <p:sp>
        <p:nvSpPr>
          <p:cNvPr id="4" name="Foliennummernplatzhalter 3"/>
          <p:cNvSpPr>
            <a:spLocks noGrp="1"/>
          </p:cNvSpPr>
          <p:nvPr>
            <p:ph type="sldNum" sz="quarter" idx="10"/>
          </p:nvPr>
        </p:nvSpPr>
        <p:spPr/>
        <p:txBody>
          <a:bodyPr/>
          <a:lstStyle/>
          <a:p>
            <a:fld id="{331C6B27-431B-490D-B4D5-6EC1FCB16A52}" type="slidenum">
              <a:rPr lang="de-DE" smtClean="0"/>
              <a:t>5</a:t>
            </a:fld>
            <a:endParaRPr lang="de-DE"/>
          </a:p>
        </p:txBody>
      </p:sp>
    </p:spTree>
    <p:extLst>
      <p:ext uri="{BB962C8B-B14F-4D97-AF65-F5344CB8AC3E}">
        <p14:creationId xmlns:p14="http://schemas.microsoft.com/office/powerpoint/2010/main" val="230391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Viele von ihnen haben sich ja bereits das Autorenwerkzeug angesehen. Im</a:t>
            </a:r>
            <a:r>
              <a:rPr lang="de-DE" baseline="0" dirty="0" smtClean="0"/>
              <a:t> aktuellen Projekt SVL2020 erweitern wir die Funktionalität des Autorenwerkzeugs vor allem in zwei Richtungen, zum einen im Bereich des CAD-Daten-Workflows und zum anderen im Bereich der interaktiven Funktionen.</a:t>
            </a:r>
            <a:endParaRPr lang="de-DE" dirty="0"/>
          </a:p>
        </p:txBody>
      </p:sp>
      <p:sp>
        <p:nvSpPr>
          <p:cNvPr id="4" name="Foliennummernplatzhalter 3"/>
          <p:cNvSpPr>
            <a:spLocks noGrp="1"/>
          </p:cNvSpPr>
          <p:nvPr>
            <p:ph type="sldNum" sz="quarter" idx="10"/>
          </p:nvPr>
        </p:nvSpPr>
        <p:spPr/>
        <p:txBody>
          <a:bodyPr/>
          <a:lstStyle/>
          <a:p>
            <a:fld id="{331C6B27-431B-490D-B4D5-6EC1FCB16A52}" type="slidenum">
              <a:rPr lang="de-DE" smtClean="0"/>
              <a:t>6</a:t>
            </a:fld>
            <a:endParaRPr lang="de-DE"/>
          </a:p>
        </p:txBody>
      </p:sp>
    </p:spTree>
    <p:extLst>
      <p:ext uri="{BB962C8B-B14F-4D97-AF65-F5344CB8AC3E}">
        <p14:creationId xmlns:p14="http://schemas.microsoft.com/office/powerpoint/2010/main" val="317015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Kurz erläutern. An dieser Stelle ein</a:t>
            </a:r>
            <a:r>
              <a:rPr lang="de-DE" baseline="0" dirty="0" smtClean="0"/>
              <a:t> herzliches Dankeschön an Hubert Romer, der uns initial auf diese Idee gebracht hat. Ich weiß nicht, ob wir uns sonst getraut hätten, dieses Vorhaben anzugehen.</a:t>
            </a:r>
            <a:endParaRPr lang="de-DE" dirty="0"/>
          </a:p>
        </p:txBody>
      </p:sp>
      <p:sp>
        <p:nvSpPr>
          <p:cNvPr id="4" name="Foliennummernplatzhalter 3"/>
          <p:cNvSpPr>
            <a:spLocks noGrp="1"/>
          </p:cNvSpPr>
          <p:nvPr>
            <p:ph type="sldNum" sz="quarter" idx="10"/>
          </p:nvPr>
        </p:nvSpPr>
        <p:spPr/>
        <p:txBody>
          <a:bodyPr/>
          <a:lstStyle/>
          <a:p>
            <a:fld id="{331C6B27-431B-490D-B4D5-6EC1FCB16A52}" type="slidenum">
              <a:rPr lang="de-DE" smtClean="0"/>
              <a:t>7</a:t>
            </a:fld>
            <a:endParaRPr lang="de-DE"/>
          </a:p>
        </p:txBody>
      </p:sp>
    </p:spTree>
    <p:extLst>
      <p:ext uri="{BB962C8B-B14F-4D97-AF65-F5344CB8AC3E}">
        <p14:creationId xmlns:p14="http://schemas.microsoft.com/office/powerpoint/2010/main" val="324798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Betonung liegt auf ein Autorenwerkzeug. Möglichweise kommen wir in der Diskussion an den Punkt, dass etwas ganz anderes gebraucht wird, als bisher vorliegt. Es geht</a:t>
            </a:r>
            <a:r>
              <a:rPr lang="de-DE" baseline="0" dirty="0" smtClean="0"/>
              <a:t> also nicht darum, ein fertiges Ergebnis zu transferieren sondern einen gemeinsamen Prozess zu gestalten.</a:t>
            </a:r>
            <a:endParaRPr lang="de-DE" dirty="0"/>
          </a:p>
        </p:txBody>
      </p:sp>
      <p:sp>
        <p:nvSpPr>
          <p:cNvPr id="4" name="Foliennummernplatzhalter 3"/>
          <p:cNvSpPr>
            <a:spLocks noGrp="1"/>
          </p:cNvSpPr>
          <p:nvPr>
            <p:ph type="sldNum" sz="quarter" idx="10"/>
          </p:nvPr>
        </p:nvSpPr>
        <p:spPr/>
        <p:txBody>
          <a:bodyPr/>
          <a:lstStyle/>
          <a:p>
            <a:fld id="{331C6B27-431B-490D-B4D5-6EC1FCB16A52}" type="slidenum">
              <a:rPr lang="de-DE" smtClean="0"/>
              <a:t>8</a:t>
            </a:fld>
            <a:endParaRPr lang="de-DE"/>
          </a:p>
        </p:txBody>
      </p:sp>
    </p:spTree>
    <p:extLst>
      <p:ext uri="{BB962C8B-B14F-4D97-AF65-F5344CB8AC3E}">
        <p14:creationId xmlns:p14="http://schemas.microsoft.com/office/powerpoint/2010/main" val="2693734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htwinkliges Dreieck 3"/>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sz="1800"/>
          </a:p>
        </p:txBody>
      </p:sp>
      <p:grpSp>
        <p:nvGrpSpPr>
          <p:cNvPr id="5" name="Gruppieren 15"/>
          <p:cNvGrpSpPr>
            <a:grpSpLocks/>
          </p:cNvGrpSpPr>
          <p:nvPr/>
        </p:nvGrpSpPr>
        <p:grpSpPr bwMode="auto">
          <a:xfrm>
            <a:off x="-4233" y="4953000"/>
            <a:ext cx="12196233" cy="1911350"/>
            <a:chOff x="-3765" y="4832896"/>
            <a:chExt cx="9147765" cy="2032192"/>
          </a:xfrm>
        </p:grpSpPr>
        <p:sp>
          <p:nvSpPr>
            <p:cNvPr id="6" name="Freihand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sz="1800">
                <a:latin typeface="+mn-lt"/>
              </a:endParaRPr>
            </a:p>
          </p:txBody>
        </p:sp>
        <p:sp>
          <p:nvSpPr>
            <p:cNvPr id="7" name="Freihand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sz="1800">
                <a:latin typeface="+mn-lt"/>
              </a:endParaRPr>
            </a:p>
          </p:txBody>
        </p:sp>
        <p:sp>
          <p:nvSpPr>
            <p:cNvPr id="8" name="Freihand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sz="1800"/>
            </a:p>
          </p:txBody>
        </p:sp>
        <p:cxnSp>
          <p:nvCxnSpPr>
            <p:cNvPr id="10" name="Gerade Verbindung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el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de-DE" smtClean="0"/>
              <a:t>Titelmasterformat durch Klicken bearbeiten</a:t>
            </a:r>
            <a:endParaRPr lang="en-US"/>
          </a:p>
        </p:txBody>
      </p:sp>
      <p:sp>
        <p:nvSpPr>
          <p:cNvPr id="17" name="Untertitel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de-DE" smtClean="0"/>
              <a:t>Formatvorlage des Untertitelmasters durch Klicken bearbeiten</a:t>
            </a:r>
            <a:endParaRPr lang="en-US"/>
          </a:p>
        </p:txBody>
      </p:sp>
      <p:sp>
        <p:nvSpPr>
          <p:cNvPr id="11" name="Datumsplatzhalter 29"/>
          <p:cNvSpPr>
            <a:spLocks noGrp="1"/>
          </p:cNvSpPr>
          <p:nvPr>
            <p:ph type="dt" sz="half" idx="10"/>
          </p:nvPr>
        </p:nvSpPr>
        <p:spPr/>
        <p:txBody>
          <a:bodyPr/>
          <a:lstStyle>
            <a:lvl1pPr>
              <a:defRPr>
                <a:solidFill>
                  <a:srgbClr val="FFFFFF"/>
                </a:solidFill>
              </a:defRPr>
            </a:lvl1pPr>
            <a:extLst/>
          </a:lstStyle>
          <a:p>
            <a:fld id="{2578AD24-EE59-43B3-A68D-E3096D90933E}" type="datetime1">
              <a:rPr lang="de-DE" smtClean="0"/>
              <a:t>08.05.2018</a:t>
            </a:fld>
            <a:endParaRPr lang="de-DE"/>
          </a:p>
        </p:txBody>
      </p:sp>
      <p:sp>
        <p:nvSpPr>
          <p:cNvPr id="12" name="Fußzeilenplatzhalter 18"/>
          <p:cNvSpPr>
            <a:spLocks noGrp="1"/>
          </p:cNvSpPr>
          <p:nvPr>
            <p:ph type="ftr" sz="quarter" idx="11"/>
          </p:nvPr>
        </p:nvSpPr>
        <p:spPr/>
        <p:txBody>
          <a:bodyPr/>
          <a:lstStyle>
            <a:lvl1pPr>
              <a:defRPr>
                <a:solidFill>
                  <a:schemeClr val="accent1">
                    <a:tint val="20000"/>
                  </a:schemeClr>
                </a:solidFill>
              </a:defRPr>
            </a:lvl1pPr>
            <a:extLst/>
          </a:lstStyle>
          <a:p>
            <a:r>
              <a:rPr lang="de-DE" smtClean="0"/>
              <a:t>Konsortiumsbildung, 8.05.2018, Wiesloch</a:t>
            </a:r>
            <a:endParaRPr lang="de-DE"/>
          </a:p>
        </p:txBody>
      </p:sp>
      <p:sp>
        <p:nvSpPr>
          <p:cNvPr id="13" name="Foliennummernplatzhalter 26"/>
          <p:cNvSpPr>
            <a:spLocks noGrp="1"/>
          </p:cNvSpPr>
          <p:nvPr>
            <p:ph type="sldNum" sz="quarter" idx="12"/>
          </p:nvPr>
        </p:nvSpPr>
        <p:spPr>
          <a:xfrm>
            <a:off x="10704513" y="6408739"/>
            <a:ext cx="1313921" cy="365125"/>
          </a:xfrm>
        </p:spPr>
        <p:txBody>
          <a:bodyPr/>
          <a:lstStyle>
            <a:lvl1pPr>
              <a:defRPr>
                <a:solidFill>
                  <a:srgbClr val="FFFFFF"/>
                </a:solidFill>
              </a:defRPr>
            </a:lvl1pPr>
            <a:extLst/>
          </a:lstStyle>
          <a:p>
            <a:fld id="{AC25F7A5-7F12-4557-A0F1-044CE0223A01}" type="slidenum">
              <a:rPr lang="de-DE" smtClean="0"/>
              <a:t>‹Nr.›</a:t>
            </a:fld>
            <a:endParaRPr lang="de-DE"/>
          </a:p>
        </p:txBody>
      </p:sp>
    </p:spTree>
    <p:extLst>
      <p:ext uri="{BB962C8B-B14F-4D97-AF65-F5344CB8AC3E}">
        <p14:creationId xmlns:p14="http://schemas.microsoft.com/office/powerpoint/2010/main" val="1681299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609600" y="1481330"/>
            <a:ext cx="10972800" cy="4386071"/>
          </a:xfrm>
        </p:spPr>
        <p:txBody>
          <a:bodyPr vert="eaVert"/>
          <a:lstStyle>
            <a:extLs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9"/>
          <p:cNvSpPr>
            <a:spLocks noGrp="1"/>
          </p:cNvSpPr>
          <p:nvPr>
            <p:ph type="dt" sz="half" idx="10"/>
          </p:nvPr>
        </p:nvSpPr>
        <p:spPr/>
        <p:txBody>
          <a:bodyPr/>
          <a:lstStyle>
            <a:lvl1pPr>
              <a:defRPr/>
            </a:lvl1pPr>
          </a:lstStyle>
          <a:p>
            <a:fld id="{BBDB833D-1FBF-4BED-A949-37F5622972C8}" type="datetime1">
              <a:rPr lang="de-DE" smtClean="0"/>
              <a:t>08.05.2018</a:t>
            </a:fld>
            <a:endParaRPr lang="de-DE"/>
          </a:p>
        </p:txBody>
      </p:sp>
      <p:sp>
        <p:nvSpPr>
          <p:cNvPr id="5" name="Fußzeilenplatzhalter 21"/>
          <p:cNvSpPr>
            <a:spLocks noGrp="1"/>
          </p:cNvSpPr>
          <p:nvPr>
            <p:ph type="ftr" sz="quarter" idx="11"/>
          </p:nvPr>
        </p:nvSpPr>
        <p:spPr/>
        <p:txBody>
          <a:bodyPr/>
          <a:lstStyle>
            <a:lvl1pPr>
              <a:defRPr/>
            </a:lvl1pPr>
          </a:lstStyle>
          <a:p>
            <a:r>
              <a:rPr lang="de-DE" smtClean="0"/>
              <a:t>Konsortiumsbildung, 8.05.2018, Wiesloch</a:t>
            </a:r>
            <a:endParaRPr lang="de-DE"/>
          </a:p>
        </p:txBody>
      </p:sp>
      <p:sp>
        <p:nvSpPr>
          <p:cNvPr id="6" name="Foliennummernplatzhalter 17"/>
          <p:cNvSpPr>
            <a:spLocks noGrp="1"/>
          </p:cNvSpPr>
          <p:nvPr>
            <p:ph type="sldNum" sz="quarter" idx="12"/>
          </p:nvPr>
        </p:nvSpPr>
        <p:spPr/>
        <p:txBody>
          <a:bodyPr/>
          <a:lstStyle>
            <a:lvl1pPr>
              <a:defRPr/>
            </a:lvl1pPr>
          </a:lstStyle>
          <a:p>
            <a:fld id="{AC25F7A5-7F12-4557-A0F1-044CE0223A01}" type="slidenum">
              <a:rPr lang="de-DE" smtClean="0"/>
              <a:t>‹Nr.›</a:t>
            </a:fld>
            <a:endParaRPr lang="de-DE"/>
          </a:p>
        </p:txBody>
      </p:sp>
    </p:spTree>
    <p:extLst>
      <p:ext uri="{BB962C8B-B14F-4D97-AF65-F5344CB8AC3E}">
        <p14:creationId xmlns:p14="http://schemas.microsoft.com/office/powerpoint/2010/main" val="1311296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125351" y="274641"/>
            <a:ext cx="2369960" cy="5592761"/>
          </a:xfrm>
        </p:spPr>
        <p:txBody>
          <a:bodyPr vert="eaVert"/>
          <a:lstStyle>
            <a:extLs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609600" y="274641"/>
            <a:ext cx="8432800" cy="5592760"/>
          </a:xfrm>
        </p:spPr>
        <p:txBody>
          <a:bodyPr vert="eaVert"/>
          <a:lstStyle>
            <a:extLs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9"/>
          <p:cNvSpPr>
            <a:spLocks noGrp="1"/>
          </p:cNvSpPr>
          <p:nvPr>
            <p:ph type="dt" sz="half" idx="10"/>
          </p:nvPr>
        </p:nvSpPr>
        <p:spPr/>
        <p:txBody>
          <a:bodyPr/>
          <a:lstStyle>
            <a:lvl1pPr>
              <a:defRPr/>
            </a:lvl1pPr>
          </a:lstStyle>
          <a:p>
            <a:fld id="{36AB5EB7-CE53-46A2-9D15-0CFF9AB108B5}" type="datetime1">
              <a:rPr lang="de-DE" smtClean="0"/>
              <a:t>08.05.2018</a:t>
            </a:fld>
            <a:endParaRPr lang="de-DE"/>
          </a:p>
        </p:txBody>
      </p:sp>
      <p:sp>
        <p:nvSpPr>
          <p:cNvPr id="5" name="Fußzeilenplatzhalter 21"/>
          <p:cNvSpPr>
            <a:spLocks noGrp="1"/>
          </p:cNvSpPr>
          <p:nvPr>
            <p:ph type="ftr" sz="quarter" idx="11"/>
          </p:nvPr>
        </p:nvSpPr>
        <p:spPr/>
        <p:txBody>
          <a:bodyPr/>
          <a:lstStyle>
            <a:lvl1pPr>
              <a:defRPr/>
            </a:lvl1pPr>
          </a:lstStyle>
          <a:p>
            <a:r>
              <a:rPr lang="de-DE" smtClean="0"/>
              <a:t>Konsortiumsbildung, 8.05.2018, Wiesloch</a:t>
            </a:r>
            <a:endParaRPr lang="de-DE"/>
          </a:p>
        </p:txBody>
      </p:sp>
      <p:sp>
        <p:nvSpPr>
          <p:cNvPr id="6" name="Foliennummernplatzhalter 17"/>
          <p:cNvSpPr>
            <a:spLocks noGrp="1"/>
          </p:cNvSpPr>
          <p:nvPr>
            <p:ph type="sldNum" sz="quarter" idx="12"/>
          </p:nvPr>
        </p:nvSpPr>
        <p:spPr/>
        <p:txBody>
          <a:bodyPr/>
          <a:lstStyle>
            <a:lvl1pPr>
              <a:defRPr/>
            </a:lvl1pPr>
          </a:lstStyle>
          <a:p>
            <a:fld id="{AC25F7A5-7F12-4557-A0F1-044CE0223A01}" type="slidenum">
              <a:rPr lang="de-DE" smtClean="0"/>
              <a:t>‹Nr.›</a:t>
            </a:fld>
            <a:endParaRPr lang="de-DE"/>
          </a:p>
        </p:txBody>
      </p:sp>
    </p:spTree>
    <p:extLst>
      <p:ext uri="{BB962C8B-B14F-4D97-AF65-F5344CB8AC3E}">
        <p14:creationId xmlns:p14="http://schemas.microsoft.com/office/powerpoint/2010/main" val="224228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extLs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Titel 6"/>
          <p:cNvSpPr>
            <a:spLocks noGrp="1"/>
          </p:cNvSpPr>
          <p:nvPr>
            <p:ph type="title"/>
          </p:nvPr>
        </p:nvSpPr>
        <p:spPr/>
        <p:txBody>
          <a:bodyPr rtlCol="0"/>
          <a:lstStyle>
            <a:extLst/>
          </a:lstStyle>
          <a:p>
            <a:r>
              <a:rPr lang="de-DE" smtClean="0"/>
              <a:t>Titelmasterformat durch Klicken bearbeiten</a:t>
            </a:r>
            <a:endParaRPr lang="en-US"/>
          </a:p>
        </p:txBody>
      </p:sp>
      <p:sp>
        <p:nvSpPr>
          <p:cNvPr id="4" name="Datumsplatzhalter 9"/>
          <p:cNvSpPr>
            <a:spLocks noGrp="1"/>
          </p:cNvSpPr>
          <p:nvPr>
            <p:ph type="dt" sz="half" idx="10"/>
          </p:nvPr>
        </p:nvSpPr>
        <p:spPr/>
        <p:txBody>
          <a:bodyPr/>
          <a:lstStyle>
            <a:lvl1pPr>
              <a:defRPr/>
            </a:lvl1pPr>
          </a:lstStyle>
          <a:p>
            <a:fld id="{1F5CB0BE-D3E9-4ABD-AED0-1C0E4EB421FE}" type="datetime1">
              <a:rPr lang="de-DE" smtClean="0"/>
              <a:t>08.05.2018</a:t>
            </a:fld>
            <a:endParaRPr lang="de-DE"/>
          </a:p>
        </p:txBody>
      </p:sp>
      <p:sp>
        <p:nvSpPr>
          <p:cNvPr id="5" name="Fußzeilenplatzhalter 21"/>
          <p:cNvSpPr>
            <a:spLocks noGrp="1"/>
          </p:cNvSpPr>
          <p:nvPr>
            <p:ph type="ftr" sz="quarter" idx="11"/>
          </p:nvPr>
        </p:nvSpPr>
        <p:spPr/>
        <p:txBody>
          <a:bodyPr/>
          <a:lstStyle>
            <a:lvl1pPr>
              <a:defRPr/>
            </a:lvl1pPr>
          </a:lstStyle>
          <a:p>
            <a:r>
              <a:rPr lang="de-DE" smtClean="0"/>
              <a:t>Konsortiumsbildung, 8.05.2018, Wiesloch</a:t>
            </a:r>
            <a:endParaRPr lang="de-DE"/>
          </a:p>
        </p:txBody>
      </p:sp>
      <p:sp>
        <p:nvSpPr>
          <p:cNvPr id="6" name="Foliennummernplatzhalter 17"/>
          <p:cNvSpPr>
            <a:spLocks noGrp="1"/>
          </p:cNvSpPr>
          <p:nvPr>
            <p:ph type="sldNum" sz="quarter" idx="12"/>
          </p:nvPr>
        </p:nvSpPr>
        <p:spPr>
          <a:xfrm>
            <a:off x="10992545" y="6408739"/>
            <a:ext cx="1025889" cy="365125"/>
          </a:xfrm>
        </p:spPr>
        <p:txBody>
          <a:bodyPr/>
          <a:lstStyle>
            <a:lvl1pPr>
              <a:defRPr sz="1000"/>
            </a:lvl1pPr>
          </a:lstStyle>
          <a:p>
            <a:fld id="{AC25F7A5-7F12-4557-A0F1-044CE0223A01}" type="slidenum">
              <a:rPr lang="de-DE" smtClean="0"/>
              <a:t>‹Nr.›</a:t>
            </a:fld>
            <a:endParaRPr lang="de-DE"/>
          </a:p>
        </p:txBody>
      </p:sp>
    </p:spTree>
    <p:extLst>
      <p:ext uri="{BB962C8B-B14F-4D97-AF65-F5344CB8AC3E}">
        <p14:creationId xmlns:p14="http://schemas.microsoft.com/office/powerpoint/2010/main" val="3011298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2">
        <a:schemeClr val="bg1"/>
      </p:bgRef>
    </p:bg>
    <p:spTree>
      <p:nvGrpSpPr>
        <p:cNvPr id="1" name=""/>
        <p:cNvGrpSpPr/>
        <p:nvPr/>
      </p:nvGrpSpPr>
      <p:grpSpPr>
        <a:xfrm>
          <a:off x="0" y="0"/>
          <a:ext cx="0" cy="0"/>
          <a:chOff x="0" y="0"/>
          <a:chExt cx="0" cy="0"/>
        </a:xfrm>
      </p:grpSpPr>
      <p:sp>
        <p:nvSpPr>
          <p:cNvPr id="4" name="Eingekerbter Richtungspfeil 3"/>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sz="1800"/>
          </a:p>
        </p:txBody>
      </p:sp>
      <p:sp>
        <p:nvSpPr>
          <p:cNvPr id="5" name="Eingekerbter Richtungspfeil 4"/>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sz="1800"/>
          </a:p>
        </p:txBody>
      </p:sp>
      <p:sp>
        <p:nvSpPr>
          <p:cNvPr id="2" name="Titel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de-DE" smtClean="0"/>
              <a:t>Titelmasterformat durch Klicken bearbeiten</a:t>
            </a:r>
            <a:endParaRPr lang="en-US"/>
          </a:p>
        </p:txBody>
      </p:sp>
      <p:sp>
        <p:nvSpPr>
          <p:cNvPr id="3" name="Textplatzhalt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de-DE" smtClean="0"/>
              <a:t>Textmasterformat bearbeiten</a:t>
            </a:r>
          </a:p>
        </p:txBody>
      </p:sp>
      <p:sp>
        <p:nvSpPr>
          <p:cNvPr id="6" name="Datumsplatzhalter 3"/>
          <p:cNvSpPr>
            <a:spLocks noGrp="1"/>
          </p:cNvSpPr>
          <p:nvPr>
            <p:ph type="dt" sz="half" idx="10"/>
          </p:nvPr>
        </p:nvSpPr>
        <p:spPr/>
        <p:txBody>
          <a:bodyPr/>
          <a:lstStyle>
            <a:lvl1pPr>
              <a:defRPr/>
            </a:lvl1pPr>
            <a:extLst/>
          </a:lstStyle>
          <a:p>
            <a:fld id="{5F903A4C-5E39-43B4-BA77-B3D2CB6325AD}" type="datetime1">
              <a:rPr lang="de-DE" smtClean="0"/>
              <a:t>08.05.2018</a:t>
            </a:fld>
            <a:endParaRPr lang="de-DE"/>
          </a:p>
        </p:txBody>
      </p:sp>
      <p:sp>
        <p:nvSpPr>
          <p:cNvPr id="7" name="Fußzeilenplatzhalter 4"/>
          <p:cNvSpPr>
            <a:spLocks noGrp="1"/>
          </p:cNvSpPr>
          <p:nvPr>
            <p:ph type="ftr" sz="quarter" idx="11"/>
          </p:nvPr>
        </p:nvSpPr>
        <p:spPr/>
        <p:txBody>
          <a:bodyPr/>
          <a:lstStyle>
            <a:lvl1pPr>
              <a:defRPr/>
            </a:lvl1pPr>
            <a:extLst/>
          </a:lstStyle>
          <a:p>
            <a:r>
              <a:rPr lang="de-DE" smtClean="0"/>
              <a:t>Konsortiumsbildung, 8.05.2018, Wiesloch</a:t>
            </a:r>
            <a:endParaRPr lang="de-DE"/>
          </a:p>
        </p:txBody>
      </p:sp>
      <p:sp>
        <p:nvSpPr>
          <p:cNvPr id="8" name="Foliennummernplatzhalter 5"/>
          <p:cNvSpPr>
            <a:spLocks noGrp="1"/>
          </p:cNvSpPr>
          <p:nvPr>
            <p:ph type="sldNum" sz="quarter" idx="12"/>
          </p:nvPr>
        </p:nvSpPr>
        <p:spPr/>
        <p:txBody>
          <a:bodyPr/>
          <a:lstStyle>
            <a:lvl1pPr>
              <a:defRPr/>
            </a:lvl1pPr>
            <a:extLst/>
          </a:lstStyle>
          <a:p>
            <a:fld id="{AC25F7A5-7F12-4557-A0F1-044CE0223A01}" type="slidenum">
              <a:rPr lang="de-DE" smtClean="0"/>
              <a:t>‹Nr.›</a:t>
            </a:fld>
            <a:endParaRPr lang="de-DE"/>
          </a:p>
        </p:txBody>
      </p:sp>
    </p:spTree>
    <p:extLst>
      <p:ext uri="{BB962C8B-B14F-4D97-AF65-F5344CB8AC3E}">
        <p14:creationId xmlns:p14="http://schemas.microsoft.com/office/powerpoint/2010/main" val="37415474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bg>
      <p:bgRef idx="1002">
        <a:schemeClr val="bg1"/>
      </p:bgRef>
    </p:b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8" name="Titel 7"/>
          <p:cNvSpPr>
            <a:spLocks noGrp="1"/>
          </p:cNvSpPr>
          <p:nvPr>
            <p:ph type="title"/>
          </p:nvPr>
        </p:nvSpPr>
        <p:spPr/>
        <p:txBody>
          <a:bodyPr rtlCol="0"/>
          <a:lstStyle>
            <a:extLst/>
          </a:lstStyle>
          <a:p>
            <a:r>
              <a:rPr lang="de-DE" smtClean="0"/>
              <a:t>Titelmasterformat durch Klicken bearbeiten</a:t>
            </a:r>
            <a:endParaRPr lang="en-US"/>
          </a:p>
        </p:txBody>
      </p:sp>
      <p:sp>
        <p:nvSpPr>
          <p:cNvPr id="5" name="Datumsplatzhalter 4"/>
          <p:cNvSpPr>
            <a:spLocks noGrp="1"/>
          </p:cNvSpPr>
          <p:nvPr>
            <p:ph type="dt" sz="half" idx="10"/>
          </p:nvPr>
        </p:nvSpPr>
        <p:spPr/>
        <p:txBody>
          <a:bodyPr/>
          <a:lstStyle>
            <a:lvl1pPr>
              <a:defRPr/>
            </a:lvl1pPr>
            <a:extLst/>
          </a:lstStyle>
          <a:p>
            <a:fld id="{CA3B7777-CEAB-44DD-AA91-E4CBB69B6CD3}" type="datetime1">
              <a:rPr lang="de-DE" smtClean="0"/>
              <a:t>08.05.2018</a:t>
            </a:fld>
            <a:endParaRPr lang="de-DE"/>
          </a:p>
        </p:txBody>
      </p:sp>
      <p:sp>
        <p:nvSpPr>
          <p:cNvPr id="6" name="Fußzeilenplatzhalter 5"/>
          <p:cNvSpPr>
            <a:spLocks noGrp="1"/>
          </p:cNvSpPr>
          <p:nvPr>
            <p:ph type="ftr" sz="quarter" idx="11"/>
          </p:nvPr>
        </p:nvSpPr>
        <p:spPr/>
        <p:txBody>
          <a:bodyPr/>
          <a:lstStyle>
            <a:lvl1pPr>
              <a:defRPr/>
            </a:lvl1pPr>
            <a:extLst/>
          </a:lstStyle>
          <a:p>
            <a:r>
              <a:rPr lang="de-DE" smtClean="0"/>
              <a:t>Konsortiumsbildung, 8.05.2018, Wiesloch</a:t>
            </a:r>
            <a:endParaRPr lang="de-DE"/>
          </a:p>
        </p:txBody>
      </p:sp>
      <p:sp>
        <p:nvSpPr>
          <p:cNvPr id="7" name="Foliennummernplatzhalter 6"/>
          <p:cNvSpPr>
            <a:spLocks noGrp="1"/>
          </p:cNvSpPr>
          <p:nvPr>
            <p:ph type="sldNum" sz="quarter" idx="12"/>
          </p:nvPr>
        </p:nvSpPr>
        <p:spPr/>
        <p:txBody>
          <a:bodyPr/>
          <a:lstStyle>
            <a:lvl1pPr>
              <a:defRPr/>
            </a:lvl1pPr>
            <a:extLst/>
          </a:lstStyle>
          <a:p>
            <a:fld id="{AC25F7A5-7F12-4557-A0F1-044CE0223A01}" type="slidenum">
              <a:rPr lang="de-DE" smtClean="0"/>
              <a:t>‹Nr.›</a:t>
            </a:fld>
            <a:endParaRPr lang="de-DE"/>
          </a:p>
        </p:txBody>
      </p:sp>
    </p:spTree>
    <p:extLst>
      <p:ext uri="{BB962C8B-B14F-4D97-AF65-F5344CB8AC3E}">
        <p14:creationId xmlns:p14="http://schemas.microsoft.com/office/powerpoint/2010/main" val="383835810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10972800" cy="1143000"/>
          </a:xfrm>
        </p:spPr>
        <p:txBody>
          <a:bodyPr/>
          <a:lstStyle>
            <a:lvl1pPr>
              <a:defRPr/>
            </a:lvl1pPr>
            <a:extLst/>
          </a:lstStyle>
          <a:p>
            <a:r>
              <a:rPr lang="de-DE" smtClean="0"/>
              <a:t>Titelmasterformat durch Klicken bearbeiten</a:t>
            </a:r>
            <a:endParaRPr lang="en-US"/>
          </a:p>
        </p:txBody>
      </p:sp>
      <p:sp>
        <p:nvSpPr>
          <p:cNvPr id="3" name="Textplatzhalt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de-DE" smtClean="0"/>
              <a:t>Textmasterformat bearbeiten</a:t>
            </a:r>
          </a:p>
        </p:txBody>
      </p:sp>
      <p:sp>
        <p:nvSpPr>
          <p:cNvPr id="4" name="Textplatzhalt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de-DE" smtClean="0"/>
              <a:t>Textmasterformat bearbeiten</a:t>
            </a:r>
          </a:p>
        </p:txBody>
      </p:sp>
      <p:sp>
        <p:nvSpPr>
          <p:cNvPr id="5" name="Inhaltsplatzhalt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extLst/>
          </a:lstStyle>
          <a:p>
            <a:fld id="{81338EE2-6850-4940-B27C-4535117D6BAD}" type="datetime1">
              <a:rPr lang="de-DE" smtClean="0"/>
              <a:t>08.05.2018</a:t>
            </a:fld>
            <a:endParaRPr lang="de-DE"/>
          </a:p>
        </p:txBody>
      </p:sp>
      <p:sp>
        <p:nvSpPr>
          <p:cNvPr id="8" name="Fußzeilenplatzhalter 7"/>
          <p:cNvSpPr>
            <a:spLocks noGrp="1"/>
          </p:cNvSpPr>
          <p:nvPr>
            <p:ph type="ftr" sz="quarter" idx="11"/>
          </p:nvPr>
        </p:nvSpPr>
        <p:spPr/>
        <p:txBody>
          <a:bodyPr/>
          <a:lstStyle>
            <a:lvl1pPr>
              <a:defRPr/>
            </a:lvl1pPr>
            <a:extLst/>
          </a:lstStyle>
          <a:p>
            <a:r>
              <a:rPr lang="de-DE" smtClean="0"/>
              <a:t>Konsortiumsbildung, 8.05.2018, Wiesloch</a:t>
            </a:r>
            <a:endParaRPr lang="de-DE"/>
          </a:p>
        </p:txBody>
      </p:sp>
      <p:sp>
        <p:nvSpPr>
          <p:cNvPr id="9" name="Foliennummernplatzhalter 8"/>
          <p:cNvSpPr>
            <a:spLocks noGrp="1"/>
          </p:cNvSpPr>
          <p:nvPr>
            <p:ph type="sldNum" sz="quarter" idx="12"/>
          </p:nvPr>
        </p:nvSpPr>
        <p:spPr/>
        <p:txBody>
          <a:bodyPr/>
          <a:lstStyle>
            <a:lvl1pPr>
              <a:defRPr/>
            </a:lvl1pPr>
            <a:extLst/>
          </a:lstStyle>
          <a:p>
            <a:fld id="{AC25F7A5-7F12-4557-A0F1-044CE0223A01}" type="slidenum">
              <a:rPr lang="de-DE" smtClean="0"/>
              <a:t>‹Nr.›</a:t>
            </a:fld>
            <a:endParaRPr lang="de-DE"/>
          </a:p>
        </p:txBody>
      </p:sp>
    </p:spTree>
    <p:extLst>
      <p:ext uri="{BB962C8B-B14F-4D97-AF65-F5344CB8AC3E}">
        <p14:creationId xmlns:p14="http://schemas.microsoft.com/office/powerpoint/2010/main" val="298738059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bg>
      <p:bgRef idx="1002">
        <a:schemeClr val="bg1"/>
      </p:bgRef>
    </p:bg>
    <p:spTree>
      <p:nvGrpSpPr>
        <p:cNvPr id="1" name=""/>
        <p:cNvGrpSpPr/>
        <p:nvPr/>
      </p:nvGrpSpPr>
      <p:grpSpPr>
        <a:xfrm>
          <a:off x="0" y="0"/>
          <a:ext cx="0" cy="0"/>
          <a:chOff x="0" y="0"/>
          <a:chExt cx="0" cy="0"/>
        </a:xfrm>
      </p:grpSpPr>
      <p:sp>
        <p:nvSpPr>
          <p:cNvPr id="6" name="Titel 5"/>
          <p:cNvSpPr>
            <a:spLocks noGrp="1"/>
          </p:cNvSpPr>
          <p:nvPr>
            <p:ph type="title"/>
          </p:nvPr>
        </p:nvSpPr>
        <p:spPr/>
        <p:txBody>
          <a:bodyPr rtlCol="0"/>
          <a:lstStyle>
            <a:extLst/>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lvl1pPr>
              <a:defRPr/>
            </a:lvl1pPr>
            <a:extLst/>
          </a:lstStyle>
          <a:p>
            <a:fld id="{D2D5E0C3-228D-4147-822C-1D67CA0C2007}" type="datetime1">
              <a:rPr lang="de-DE" smtClean="0"/>
              <a:t>08.05.2018</a:t>
            </a:fld>
            <a:endParaRPr lang="de-DE"/>
          </a:p>
        </p:txBody>
      </p:sp>
      <p:sp>
        <p:nvSpPr>
          <p:cNvPr id="4" name="Fußzeilenplatzhalter 3"/>
          <p:cNvSpPr>
            <a:spLocks noGrp="1"/>
          </p:cNvSpPr>
          <p:nvPr>
            <p:ph type="ftr" sz="quarter" idx="11"/>
          </p:nvPr>
        </p:nvSpPr>
        <p:spPr/>
        <p:txBody>
          <a:bodyPr/>
          <a:lstStyle>
            <a:lvl1pPr>
              <a:defRPr/>
            </a:lvl1pPr>
            <a:extLst/>
          </a:lstStyle>
          <a:p>
            <a:r>
              <a:rPr lang="de-DE" smtClean="0"/>
              <a:t>Konsortiumsbildung, 8.05.2018, Wiesloch</a:t>
            </a:r>
            <a:endParaRPr lang="de-DE"/>
          </a:p>
        </p:txBody>
      </p:sp>
      <p:sp>
        <p:nvSpPr>
          <p:cNvPr id="5" name="Foliennummernplatzhalter 4"/>
          <p:cNvSpPr>
            <a:spLocks noGrp="1"/>
          </p:cNvSpPr>
          <p:nvPr>
            <p:ph type="sldNum" sz="quarter" idx="12"/>
          </p:nvPr>
        </p:nvSpPr>
        <p:spPr/>
        <p:txBody>
          <a:bodyPr/>
          <a:lstStyle>
            <a:lvl1pPr>
              <a:defRPr/>
            </a:lvl1pPr>
            <a:extLst/>
          </a:lstStyle>
          <a:p>
            <a:fld id="{AC25F7A5-7F12-4557-A0F1-044CE0223A01}" type="slidenum">
              <a:rPr lang="de-DE" smtClean="0"/>
              <a:t>‹Nr.›</a:t>
            </a:fld>
            <a:endParaRPr lang="de-DE"/>
          </a:p>
        </p:txBody>
      </p:sp>
    </p:spTree>
    <p:extLst>
      <p:ext uri="{BB962C8B-B14F-4D97-AF65-F5344CB8AC3E}">
        <p14:creationId xmlns:p14="http://schemas.microsoft.com/office/powerpoint/2010/main" val="212822321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9"/>
          <p:cNvSpPr>
            <a:spLocks noGrp="1"/>
          </p:cNvSpPr>
          <p:nvPr>
            <p:ph type="dt" sz="half" idx="10"/>
          </p:nvPr>
        </p:nvSpPr>
        <p:spPr/>
        <p:txBody>
          <a:bodyPr/>
          <a:lstStyle>
            <a:lvl1pPr>
              <a:defRPr/>
            </a:lvl1pPr>
          </a:lstStyle>
          <a:p>
            <a:fld id="{D50B3873-7BB5-43A4-B965-B6795D0EFC6E}" type="datetime1">
              <a:rPr lang="de-DE" smtClean="0"/>
              <a:t>08.05.2018</a:t>
            </a:fld>
            <a:endParaRPr lang="de-DE"/>
          </a:p>
        </p:txBody>
      </p:sp>
      <p:sp>
        <p:nvSpPr>
          <p:cNvPr id="3" name="Fußzeilenplatzhalter 21"/>
          <p:cNvSpPr>
            <a:spLocks noGrp="1"/>
          </p:cNvSpPr>
          <p:nvPr>
            <p:ph type="ftr" sz="quarter" idx="11"/>
          </p:nvPr>
        </p:nvSpPr>
        <p:spPr/>
        <p:txBody>
          <a:bodyPr/>
          <a:lstStyle>
            <a:lvl1pPr>
              <a:defRPr/>
            </a:lvl1pPr>
          </a:lstStyle>
          <a:p>
            <a:r>
              <a:rPr lang="de-DE" smtClean="0"/>
              <a:t>Konsortiumsbildung, 8.05.2018, Wiesloch</a:t>
            </a:r>
            <a:endParaRPr lang="de-DE"/>
          </a:p>
        </p:txBody>
      </p:sp>
      <p:sp>
        <p:nvSpPr>
          <p:cNvPr id="4" name="Foliennummernplatzhalter 17"/>
          <p:cNvSpPr>
            <a:spLocks noGrp="1"/>
          </p:cNvSpPr>
          <p:nvPr>
            <p:ph type="sldNum" sz="quarter" idx="12"/>
          </p:nvPr>
        </p:nvSpPr>
        <p:spPr>
          <a:xfrm>
            <a:off x="10800523" y="6408739"/>
            <a:ext cx="1217911" cy="365125"/>
          </a:xfrm>
        </p:spPr>
        <p:txBody>
          <a:bodyPr/>
          <a:lstStyle>
            <a:lvl1pPr>
              <a:defRPr/>
            </a:lvl1pPr>
          </a:lstStyle>
          <a:p>
            <a:fld id="{AC25F7A5-7F12-4557-A0F1-044CE0223A01}" type="slidenum">
              <a:rPr lang="de-DE" smtClean="0"/>
              <a:t>‹Nr.›</a:t>
            </a:fld>
            <a:endParaRPr lang="de-DE"/>
          </a:p>
        </p:txBody>
      </p:sp>
    </p:spTree>
    <p:extLst>
      <p:ext uri="{BB962C8B-B14F-4D97-AF65-F5344CB8AC3E}">
        <p14:creationId xmlns:p14="http://schemas.microsoft.com/office/powerpoint/2010/main" val="68446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bg>
      <p:bgRef idx="1003">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de-DE" smtClean="0"/>
              <a:t>Titelmasterformat durch Klicken bearbeiten</a:t>
            </a:r>
            <a:endParaRPr lang="en-US"/>
          </a:p>
        </p:txBody>
      </p:sp>
      <p:sp>
        <p:nvSpPr>
          <p:cNvPr id="3" name="Textplatzhalt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de-DE" smtClean="0"/>
              <a:t>Textmasterformat bearbeiten</a:t>
            </a:r>
          </a:p>
        </p:txBody>
      </p:sp>
      <p:sp>
        <p:nvSpPr>
          <p:cNvPr id="4" name="Inhaltsplatzhalt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extLst/>
          </a:lstStyle>
          <a:p>
            <a:fld id="{ECA09EB7-61E9-4031-B2BD-531FF1EBB328}" type="datetime1">
              <a:rPr lang="de-DE" smtClean="0"/>
              <a:t>08.05.2018</a:t>
            </a:fld>
            <a:endParaRPr lang="de-DE"/>
          </a:p>
        </p:txBody>
      </p:sp>
      <p:sp>
        <p:nvSpPr>
          <p:cNvPr id="6" name="Fußzeilenplatzhalter 5"/>
          <p:cNvSpPr>
            <a:spLocks noGrp="1"/>
          </p:cNvSpPr>
          <p:nvPr>
            <p:ph type="ftr" sz="quarter" idx="11"/>
          </p:nvPr>
        </p:nvSpPr>
        <p:spPr/>
        <p:txBody>
          <a:bodyPr/>
          <a:lstStyle>
            <a:lvl1pPr>
              <a:defRPr/>
            </a:lvl1pPr>
            <a:extLst/>
          </a:lstStyle>
          <a:p>
            <a:r>
              <a:rPr lang="de-DE" smtClean="0"/>
              <a:t>Konsortiumsbildung, 8.05.2018, Wiesloch</a:t>
            </a:r>
            <a:endParaRPr lang="de-DE"/>
          </a:p>
        </p:txBody>
      </p:sp>
      <p:sp>
        <p:nvSpPr>
          <p:cNvPr id="7" name="Foliennummernplatzhalter 6"/>
          <p:cNvSpPr>
            <a:spLocks noGrp="1"/>
          </p:cNvSpPr>
          <p:nvPr>
            <p:ph type="sldNum" sz="quarter" idx="12"/>
          </p:nvPr>
        </p:nvSpPr>
        <p:spPr/>
        <p:txBody>
          <a:bodyPr/>
          <a:lstStyle>
            <a:lvl1pPr>
              <a:defRPr/>
            </a:lvl1pPr>
            <a:extLst/>
          </a:lstStyle>
          <a:p>
            <a:fld id="{AC25F7A5-7F12-4557-A0F1-044CE0223A01}" type="slidenum">
              <a:rPr lang="de-DE" smtClean="0"/>
              <a:t>‹Nr.›</a:t>
            </a:fld>
            <a:endParaRPr lang="de-DE"/>
          </a:p>
        </p:txBody>
      </p:sp>
    </p:spTree>
    <p:extLst>
      <p:ext uri="{BB962C8B-B14F-4D97-AF65-F5344CB8AC3E}">
        <p14:creationId xmlns:p14="http://schemas.microsoft.com/office/powerpoint/2010/main" val="308037907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2">
        <a:schemeClr val="bg1"/>
      </p:bgRef>
    </p:bg>
    <p:spTree>
      <p:nvGrpSpPr>
        <p:cNvPr id="1" name=""/>
        <p:cNvGrpSpPr/>
        <p:nvPr/>
      </p:nvGrpSpPr>
      <p:grpSpPr>
        <a:xfrm>
          <a:off x="0" y="0"/>
          <a:ext cx="0" cy="0"/>
          <a:chOff x="0" y="0"/>
          <a:chExt cx="0" cy="0"/>
        </a:xfrm>
      </p:grpSpPr>
      <p:sp>
        <p:nvSpPr>
          <p:cNvPr id="5" name="Freihandform 4"/>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sz="1800">
              <a:latin typeface="+mn-lt"/>
            </a:endParaRPr>
          </a:p>
        </p:txBody>
      </p:sp>
      <p:sp>
        <p:nvSpPr>
          <p:cNvPr id="6" name="Freihandform 5"/>
          <p:cNvSpPr>
            <a:spLocks/>
          </p:cNvSpPr>
          <p:nvPr/>
        </p:nvSpPr>
        <p:spPr bwMode="auto">
          <a:xfrm>
            <a:off x="647700"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sz="1800">
              <a:latin typeface="+mn-lt"/>
            </a:endParaRPr>
          </a:p>
        </p:txBody>
      </p:sp>
      <p:sp>
        <p:nvSpPr>
          <p:cNvPr id="7" name="Rechtwinkliges Dreieck 6"/>
          <p:cNvSpPr>
            <a:spLocks/>
          </p:cNvSpPr>
          <p:nvPr/>
        </p:nvSpPr>
        <p:spPr bwMode="auto">
          <a:xfrm>
            <a:off x="-8056" y="5791253"/>
            <a:ext cx="4536419"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sz="1800"/>
          </a:p>
        </p:txBody>
      </p:sp>
      <p:cxnSp>
        <p:nvCxnSpPr>
          <p:cNvPr id="8" name="Gerade Verbindung 7"/>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ingekerbter Richtungspfeil 8"/>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sz="1800"/>
          </a:p>
        </p:txBody>
      </p:sp>
      <p:sp>
        <p:nvSpPr>
          <p:cNvPr id="10" name="Eingekerbter Richtungspfeil 9"/>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sz="1800"/>
          </a:p>
        </p:txBody>
      </p:sp>
      <p:sp>
        <p:nvSpPr>
          <p:cNvPr id="4" name="Textplatzhalt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de-DE" smtClean="0"/>
              <a:t>Textmasterformat bearbeiten</a:t>
            </a:r>
          </a:p>
        </p:txBody>
      </p:sp>
      <p:sp>
        <p:nvSpPr>
          <p:cNvPr id="3" name="Bildplatzhalt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de-DE" noProof="0" smtClean="0"/>
              <a:t>Bild durch Klicken auf Symbol hinzufügen</a:t>
            </a:r>
            <a:endParaRPr lang="en-US" noProof="0" dirty="0"/>
          </a:p>
        </p:txBody>
      </p:sp>
      <p:sp>
        <p:nvSpPr>
          <p:cNvPr id="2" name="Titel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de-DE" smtClean="0"/>
              <a:t>Titelmasterformat durch Klicken bearbeiten</a:t>
            </a:r>
            <a:endParaRPr lang="en-US"/>
          </a:p>
        </p:txBody>
      </p:sp>
      <p:sp>
        <p:nvSpPr>
          <p:cNvPr id="11" name="Datumsplatzhalter 4"/>
          <p:cNvSpPr>
            <a:spLocks noGrp="1"/>
          </p:cNvSpPr>
          <p:nvPr>
            <p:ph type="dt" sz="half" idx="10"/>
          </p:nvPr>
        </p:nvSpPr>
        <p:spPr/>
        <p:txBody>
          <a:bodyPr/>
          <a:lstStyle>
            <a:lvl1pPr>
              <a:defRPr>
                <a:solidFill>
                  <a:schemeClr val="tx1"/>
                </a:solidFill>
              </a:defRPr>
            </a:lvl1pPr>
            <a:extLst/>
          </a:lstStyle>
          <a:p>
            <a:fld id="{497CE677-6EF2-4494-96CF-EFEC091F7B57}" type="datetime1">
              <a:rPr lang="de-DE" smtClean="0"/>
              <a:t>08.05.2018</a:t>
            </a:fld>
            <a:endParaRPr lang="de-DE"/>
          </a:p>
        </p:txBody>
      </p:sp>
      <p:sp>
        <p:nvSpPr>
          <p:cNvPr id="12" name="Fußzeilenplatzhalter 5"/>
          <p:cNvSpPr>
            <a:spLocks noGrp="1"/>
          </p:cNvSpPr>
          <p:nvPr>
            <p:ph type="ftr" sz="quarter" idx="11"/>
          </p:nvPr>
        </p:nvSpPr>
        <p:spPr/>
        <p:txBody>
          <a:bodyPr/>
          <a:lstStyle>
            <a:lvl1pPr>
              <a:defRPr>
                <a:solidFill>
                  <a:schemeClr val="tx1"/>
                </a:solidFill>
              </a:defRPr>
            </a:lvl1pPr>
            <a:extLst/>
          </a:lstStyle>
          <a:p>
            <a:r>
              <a:rPr lang="de-DE" smtClean="0"/>
              <a:t>Konsortiumsbildung, 8.05.2018, Wiesloch</a:t>
            </a:r>
            <a:endParaRPr lang="de-DE"/>
          </a:p>
        </p:txBody>
      </p:sp>
      <p:sp>
        <p:nvSpPr>
          <p:cNvPr id="13" name="Foliennummernplatzhalter 6"/>
          <p:cNvSpPr>
            <a:spLocks noGrp="1"/>
          </p:cNvSpPr>
          <p:nvPr>
            <p:ph type="sldNum" sz="quarter" idx="12"/>
          </p:nvPr>
        </p:nvSpPr>
        <p:spPr/>
        <p:txBody>
          <a:bodyPr/>
          <a:lstStyle>
            <a:lvl1pPr>
              <a:defRPr>
                <a:solidFill>
                  <a:schemeClr val="tx1"/>
                </a:solidFill>
              </a:defRPr>
            </a:lvl1pPr>
            <a:extLst/>
          </a:lstStyle>
          <a:p>
            <a:fld id="{AC25F7A5-7F12-4557-A0F1-044CE0223A01}" type="slidenum">
              <a:rPr lang="de-DE" smtClean="0"/>
              <a:t>‹Nr.›</a:t>
            </a:fld>
            <a:endParaRPr lang="de-DE"/>
          </a:p>
        </p:txBody>
      </p:sp>
    </p:spTree>
    <p:extLst>
      <p:ext uri="{BB962C8B-B14F-4D97-AF65-F5344CB8AC3E}">
        <p14:creationId xmlns:p14="http://schemas.microsoft.com/office/powerpoint/2010/main" val="362473447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ihandform 12"/>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sz="1800">
              <a:latin typeface="+mn-lt"/>
            </a:endParaRPr>
          </a:p>
        </p:txBody>
      </p:sp>
      <p:sp>
        <p:nvSpPr>
          <p:cNvPr id="12" name="Freihandform 11"/>
          <p:cNvSpPr>
            <a:spLocks/>
          </p:cNvSpPr>
          <p:nvPr/>
        </p:nvSpPr>
        <p:spPr bwMode="auto">
          <a:xfrm>
            <a:off x="647700"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sz="1800">
              <a:latin typeface="+mn-lt"/>
            </a:endParaRPr>
          </a:p>
        </p:txBody>
      </p:sp>
      <p:sp>
        <p:nvSpPr>
          <p:cNvPr id="14" name="Rechtwinkliges Dreieck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sz="1800"/>
          </a:p>
        </p:txBody>
      </p:sp>
      <p:cxnSp>
        <p:nvCxnSpPr>
          <p:cNvPr id="15" name="Gerade Verbindung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elplatzhalt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de-DE" smtClean="0"/>
              <a:t>Titelmasterformat durch Klicken bearbeiten</a:t>
            </a:r>
            <a:endParaRPr lang="en-US"/>
          </a:p>
        </p:txBody>
      </p:sp>
      <p:sp>
        <p:nvSpPr>
          <p:cNvPr id="1033" name="Textplatzhalter 29"/>
          <p:cNvSpPr>
            <a:spLocks noGrp="1"/>
          </p:cNvSpPr>
          <p:nvPr>
            <p:ph type="body" idx="1"/>
          </p:nvPr>
        </p:nvSpPr>
        <p:spPr bwMode="auto">
          <a:xfrm>
            <a:off x="609600" y="14811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10" name="Datumsplatzhalter 9"/>
          <p:cNvSpPr>
            <a:spLocks noGrp="1"/>
          </p:cNvSpPr>
          <p:nvPr>
            <p:ph type="dt" sz="half" idx="2"/>
          </p:nvPr>
        </p:nvSpPr>
        <p:spPr>
          <a:xfrm>
            <a:off x="8970434" y="6408739"/>
            <a:ext cx="2310143"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defRPr>
            </a:lvl1pPr>
            <a:extLst/>
          </a:lstStyle>
          <a:p>
            <a:fld id="{EBE3ED43-840F-4CC6-91FC-D70A30FE6006}" type="datetime1">
              <a:rPr lang="de-DE" smtClean="0"/>
              <a:t>08.05.2018</a:t>
            </a:fld>
            <a:endParaRPr lang="de-DE"/>
          </a:p>
        </p:txBody>
      </p:sp>
      <p:sp>
        <p:nvSpPr>
          <p:cNvPr id="22" name="Fußzeilenplatzhalter 21"/>
          <p:cNvSpPr>
            <a:spLocks noGrp="1"/>
          </p:cNvSpPr>
          <p:nvPr>
            <p:ph type="ftr" sz="quarter" idx="3"/>
          </p:nvPr>
        </p:nvSpPr>
        <p:spPr>
          <a:xfrm>
            <a:off x="5839884" y="6408739"/>
            <a:ext cx="3134783"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extLst/>
          </a:lstStyle>
          <a:p>
            <a:r>
              <a:rPr lang="de-DE" smtClean="0"/>
              <a:t>Konsortiumsbildung, 8.05.2018, Wiesloch</a:t>
            </a:r>
            <a:endParaRPr lang="de-DE"/>
          </a:p>
        </p:txBody>
      </p:sp>
      <p:sp>
        <p:nvSpPr>
          <p:cNvPr id="18" name="Foliennummernplatzhalter 17"/>
          <p:cNvSpPr>
            <a:spLocks noGrp="1"/>
          </p:cNvSpPr>
          <p:nvPr>
            <p:ph type="sldNum" sz="quarter" idx="4"/>
          </p:nvPr>
        </p:nvSpPr>
        <p:spPr>
          <a:xfrm>
            <a:off x="11088555" y="6408739"/>
            <a:ext cx="929879"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defRPr>
            </a:lvl1pPr>
            <a:extLst/>
          </a:lstStyle>
          <a:p>
            <a:fld id="{AC25F7A5-7F12-4557-A0F1-044CE0223A01}" type="slidenum">
              <a:rPr lang="de-DE" smtClean="0"/>
              <a:t>‹Nr.›</a:t>
            </a:fld>
            <a:endParaRPr lang="de-DE"/>
          </a:p>
        </p:txBody>
      </p:sp>
    </p:spTree>
    <p:extLst>
      <p:ext uri="{BB962C8B-B14F-4D97-AF65-F5344CB8AC3E}">
        <p14:creationId xmlns:p14="http://schemas.microsoft.com/office/powerpoint/2010/main" val="3869421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fontAlgn="base" hangingPunct="1">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1" fontAlgn="base" hangingPunct="1">
        <a:spcBef>
          <a:spcPct val="0"/>
        </a:spcBef>
        <a:spcAft>
          <a:spcPct val="0"/>
        </a:spcAft>
        <a:defRPr sz="4100" b="1">
          <a:solidFill>
            <a:schemeClr val="tx2"/>
          </a:solidFill>
          <a:latin typeface="Lucida Sans Unicode" pitchFamily="34" charset="0"/>
        </a:defRPr>
      </a:lvl2pPr>
      <a:lvl3pPr algn="l" rtl="0" eaLnBrk="1" fontAlgn="base" hangingPunct="1">
        <a:spcBef>
          <a:spcPct val="0"/>
        </a:spcBef>
        <a:spcAft>
          <a:spcPct val="0"/>
        </a:spcAft>
        <a:defRPr sz="4100" b="1">
          <a:solidFill>
            <a:schemeClr val="tx2"/>
          </a:solidFill>
          <a:latin typeface="Lucida Sans Unicode" pitchFamily="34" charset="0"/>
        </a:defRPr>
      </a:lvl3pPr>
      <a:lvl4pPr algn="l" rtl="0" eaLnBrk="1" fontAlgn="base" hangingPunct="1">
        <a:spcBef>
          <a:spcPct val="0"/>
        </a:spcBef>
        <a:spcAft>
          <a:spcPct val="0"/>
        </a:spcAft>
        <a:defRPr sz="4100" b="1">
          <a:solidFill>
            <a:schemeClr val="tx2"/>
          </a:solidFill>
          <a:latin typeface="Lucida Sans Unicode" pitchFamily="34" charset="0"/>
        </a:defRPr>
      </a:lvl4pPr>
      <a:lvl5pPr algn="l" rtl="0" eaLnBrk="1" fontAlgn="base" hangingPunct="1">
        <a:spcBef>
          <a:spcPct val="0"/>
        </a:spcBef>
        <a:spcAft>
          <a:spcPct val="0"/>
        </a:spcAft>
        <a:defRPr sz="4100" b="1">
          <a:solidFill>
            <a:schemeClr val="tx2"/>
          </a:solidFill>
          <a:latin typeface="Lucida Sans Unicode" pitchFamily="34" charset="0"/>
        </a:defRPr>
      </a:lvl5pPr>
      <a:lvl6pPr marL="457200" algn="l" rtl="0" eaLnBrk="1" fontAlgn="base" hangingPunct="1">
        <a:spcBef>
          <a:spcPct val="0"/>
        </a:spcBef>
        <a:spcAft>
          <a:spcPct val="0"/>
        </a:spcAft>
        <a:defRPr sz="4100" b="1">
          <a:solidFill>
            <a:schemeClr val="tx2"/>
          </a:solidFill>
          <a:latin typeface="Lucida Sans Unicode" pitchFamily="34" charset="0"/>
        </a:defRPr>
      </a:lvl6pPr>
      <a:lvl7pPr marL="914400" algn="l" rtl="0" eaLnBrk="1" fontAlgn="base" hangingPunct="1">
        <a:spcBef>
          <a:spcPct val="0"/>
        </a:spcBef>
        <a:spcAft>
          <a:spcPct val="0"/>
        </a:spcAft>
        <a:defRPr sz="4100" b="1">
          <a:solidFill>
            <a:schemeClr val="tx2"/>
          </a:solidFill>
          <a:latin typeface="Lucida Sans Unicode" pitchFamily="34" charset="0"/>
        </a:defRPr>
      </a:lvl7pPr>
      <a:lvl8pPr marL="1371600" algn="l" rtl="0" eaLnBrk="1" fontAlgn="base" hangingPunct="1">
        <a:spcBef>
          <a:spcPct val="0"/>
        </a:spcBef>
        <a:spcAft>
          <a:spcPct val="0"/>
        </a:spcAft>
        <a:defRPr sz="4100" b="1">
          <a:solidFill>
            <a:schemeClr val="tx2"/>
          </a:solidFill>
          <a:latin typeface="Lucida Sans Unicode" pitchFamily="34" charset="0"/>
        </a:defRPr>
      </a:lvl8pPr>
      <a:lvl9pPr marL="1828800" algn="l" rtl="0" eaLnBrk="1" fontAlgn="base" hangingPunct="1">
        <a:spcBef>
          <a:spcPct val="0"/>
        </a:spcBef>
        <a:spcAft>
          <a:spcPct val="0"/>
        </a:spcAft>
        <a:defRPr sz="4100" b="1">
          <a:solidFill>
            <a:schemeClr val="tx2"/>
          </a:solidFill>
          <a:latin typeface="Lucida Sans Unicode" pitchFamily="34" charset="0"/>
        </a:defRPr>
      </a:lvl9pPr>
      <a:extLst/>
    </p:titleStyle>
    <p:body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social-augmented-learning.de/konsortium/" TargetMode="External"/><Relationship Id="rId2" Type="http://schemas.openxmlformats.org/officeDocument/2006/relationships/hyperlink" Target="http://www.social-augmented-learning.de/"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thagenhofer\Documents\SAL\03_&#214;ffentlichkeitsarbeit\Website\protodemo_two.mp4" TargetMode="External"/><Relationship Id="rId1" Type="http://schemas.microsoft.com/office/2007/relationships/media" Target="file:///C:\Users\thagenhofer\Documents\SAL\03_&#214;ffentlichkeitsarbeit\Website\protodemo_two.mp4" TargetMode="External"/><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9174" y="1169858"/>
            <a:ext cx="10648426" cy="1829761"/>
          </a:xfrm>
        </p:spPr>
        <p:txBody>
          <a:bodyPr>
            <a:normAutofit/>
          </a:bodyPr>
          <a:lstStyle/>
          <a:p>
            <a:r>
              <a:rPr lang="de-DE" sz="4000" dirty="0" err="1">
                <a:effectLst/>
              </a:rPr>
              <a:t>Konsortiumsbildung</a:t>
            </a:r>
            <a:r>
              <a:rPr lang="de-DE" sz="4000" dirty="0">
                <a:effectLst/>
              </a:rPr>
              <a:t> zur standardisierten Erstellung von AR-/VR-Lerncontent</a:t>
            </a:r>
            <a:r>
              <a:rPr lang="de-DE" sz="4000" b="0" dirty="0" smtClean="0"/>
              <a:t> </a:t>
            </a:r>
            <a:endParaRPr lang="de-DE" sz="4000" dirty="0"/>
          </a:p>
        </p:txBody>
      </p:sp>
      <p:sp>
        <p:nvSpPr>
          <p:cNvPr id="3" name="Untertitel 2"/>
          <p:cNvSpPr>
            <a:spLocks noGrp="1"/>
          </p:cNvSpPr>
          <p:nvPr>
            <p:ph type="subTitle" idx="1"/>
          </p:nvPr>
        </p:nvSpPr>
        <p:spPr>
          <a:xfrm>
            <a:off x="486561" y="3282106"/>
            <a:ext cx="10791039" cy="1340524"/>
          </a:xfrm>
        </p:spPr>
        <p:txBody>
          <a:bodyPr/>
          <a:lstStyle/>
          <a:p>
            <a:r>
              <a:rPr lang="de-DE" sz="2400" dirty="0" smtClean="0"/>
              <a:t>Erstes Treffen, Heidelberger Druckmaschinen AG, Wiesloch</a:t>
            </a:r>
          </a:p>
          <a:p>
            <a:r>
              <a:rPr lang="de-DE" sz="2400" dirty="0" smtClean="0"/>
              <a:t>Thomas </a:t>
            </a:r>
            <a:r>
              <a:rPr lang="de-DE" sz="2400" dirty="0"/>
              <a:t>Hagenhofer, </a:t>
            </a:r>
            <a:r>
              <a:rPr lang="de-DE" sz="2400" dirty="0" smtClean="0"/>
              <a:t>Zentral-Fachausschuss Berufsbildung Druck und Medien</a:t>
            </a:r>
          </a:p>
          <a:p>
            <a:r>
              <a:rPr lang="de-DE" sz="2400" dirty="0" smtClean="0"/>
              <a:t>Moderation: Dr. Lutz Goertz mmb Institut für Medien und Kompetenzforschung</a:t>
            </a:r>
            <a:endParaRPr lang="de-DE" sz="2400" dirty="0"/>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7613015" y="373324"/>
            <a:ext cx="3664585" cy="732790"/>
          </a:xfrm>
          <a:prstGeom prst="rect">
            <a:avLst/>
          </a:prstGeom>
        </p:spPr>
      </p:pic>
      <p:sp>
        <p:nvSpPr>
          <p:cNvPr id="5" name="Fußzeilenplatzhalter 4"/>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169906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dwerker, Mechaniker, Helm, Arbeiter, Bauarbei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940" y="1481138"/>
            <a:ext cx="4589460" cy="4589461"/>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4"/>
          <p:cNvSpPr txBox="1">
            <a:spLocks noGrp="1"/>
          </p:cNvSpPr>
          <p:nvPr>
            <p:ph idx="1"/>
          </p:nvPr>
        </p:nvSpPr>
        <p:spPr>
          <a:xfrm>
            <a:off x="609600" y="1481138"/>
            <a:ext cx="6912077"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de-DE" sz="2400" dirty="0"/>
              <a:t>Roadmap </a:t>
            </a:r>
            <a:r>
              <a:rPr lang="de-DE" sz="2400" dirty="0" smtClean="0"/>
              <a:t>Autorentool</a:t>
            </a:r>
          </a:p>
          <a:p>
            <a:pPr lvl="1"/>
            <a:r>
              <a:rPr lang="de-DE" sz="2000" dirty="0" smtClean="0"/>
              <a:t>Anforderungen</a:t>
            </a:r>
            <a:endParaRPr lang="de-DE" sz="2000" dirty="0"/>
          </a:p>
          <a:p>
            <a:r>
              <a:rPr lang="de-DE" sz="2400" dirty="0"/>
              <a:t>Lizenzmodelle</a:t>
            </a:r>
          </a:p>
          <a:p>
            <a:pPr lvl="1"/>
            <a:r>
              <a:rPr lang="de-DE" sz="2000" dirty="0"/>
              <a:t>In welche Richtung sollte es gehen, was passt ins Umfeld? </a:t>
            </a:r>
          </a:p>
          <a:p>
            <a:r>
              <a:rPr lang="de-DE" sz="2400" dirty="0"/>
              <a:t>Geschäftsmodelle für </a:t>
            </a:r>
            <a:r>
              <a:rPr lang="de-DE" sz="2400" dirty="0" smtClean="0"/>
              <a:t>Stakeholder</a:t>
            </a:r>
          </a:p>
          <a:p>
            <a:pPr lvl="1"/>
            <a:r>
              <a:rPr lang="de-DE" sz="2000" dirty="0" smtClean="0"/>
              <a:t>Partizipation und Kalkulierbarkeit</a:t>
            </a:r>
            <a:endParaRPr lang="de-DE" sz="2000" dirty="0"/>
          </a:p>
          <a:p>
            <a:r>
              <a:rPr lang="de-DE" sz="2400" dirty="0"/>
              <a:t>Gemeinsame </a:t>
            </a:r>
            <a:r>
              <a:rPr lang="de-DE" sz="2400" dirty="0" smtClean="0"/>
              <a:t>Plattform</a:t>
            </a:r>
          </a:p>
          <a:p>
            <a:pPr lvl="1"/>
            <a:r>
              <a:rPr lang="de-DE" sz="2000" dirty="0" smtClean="0"/>
              <a:t>Austausch von Content</a:t>
            </a:r>
          </a:p>
          <a:p>
            <a:pPr lvl="1"/>
            <a:r>
              <a:rPr lang="de-DE" sz="2000" dirty="0" smtClean="0"/>
              <a:t>Foren zu Didaktik und Technik</a:t>
            </a:r>
          </a:p>
          <a:p>
            <a:pPr lvl="1"/>
            <a:endParaRPr lang="de-DE" sz="2000" dirty="0"/>
          </a:p>
        </p:txBody>
      </p:sp>
      <p:sp>
        <p:nvSpPr>
          <p:cNvPr id="3" name="Titel 2"/>
          <p:cNvSpPr>
            <a:spLocks noGrp="1"/>
          </p:cNvSpPr>
          <p:nvPr>
            <p:ph type="title"/>
          </p:nvPr>
        </p:nvSpPr>
        <p:spPr/>
        <p:txBody>
          <a:bodyPr/>
          <a:lstStyle/>
          <a:p>
            <a:r>
              <a:rPr lang="de-DE" dirty="0" smtClean="0"/>
              <a:t>Konsortium - Aufgaben</a:t>
            </a:r>
            <a:endParaRPr lang="de-DE" dirty="0"/>
          </a:p>
        </p:txBody>
      </p:sp>
      <p:sp>
        <p:nvSpPr>
          <p:cNvPr id="4" name="Fußzeilenplatzhalter 3"/>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2432415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unde, Kameradschaft, Hi Five, Sieg, Einhe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752" y="1481138"/>
            <a:ext cx="4535648" cy="4535649"/>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609600" y="1481138"/>
            <a:ext cx="6105832" cy="4525962"/>
          </a:xfrm>
        </p:spPr>
        <p:txBody>
          <a:bodyPr/>
          <a:lstStyle/>
          <a:p>
            <a:r>
              <a:rPr lang="de-DE" dirty="0" smtClean="0"/>
              <a:t>Offenheit</a:t>
            </a:r>
          </a:p>
          <a:p>
            <a:r>
              <a:rPr lang="de-DE" dirty="0" smtClean="0"/>
              <a:t>Gemeinsame Erarbeitung</a:t>
            </a:r>
          </a:p>
          <a:p>
            <a:r>
              <a:rPr lang="de-DE" dirty="0" smtClean="0"/>
              <a:t>Perspektive für alle Stakeholder</a:t>
            </a:r>
          </a:p>
          <a:p>
            <a:r>
              <a:rPr lang="de-DE" dirty="0" smtClean="0"/>
              <a:t>Fairer Interessensausgleich bei Zielkonflikten</a:t>
            </a:r>
            <a:endParaRPr lang="de-DE" dirty="0"/>
          </a:p>
        </p:txBody>
      </p:sp>
      <p:sp>
        <p:nvSpPr>
          <p:cNvPr id="3" name="Titel 2"/>
          <p:cNvSpPr>
            <a:spLocks noGrp="1"/>
          </p:cNvSpPr>
          <p:nvPr>
            <p:ph type="title"/>
          </p:nvPr>
        </p:nvSpPr>
        <p:spPr/>
        <p:txBody>
          <a:bodyPr/>
          <a:lstStyle/>
          <a:p>
            <a:r>
              <a:rPr lang="de-DE" dirty="0" smtClean="0"/>
              <a:t>Konsortium - Grundsätze</a:t>
            </a:r>
            <a:endParaRPr lang="de-DE" dirty="0"/>
          </a:p>
        </p:txBody>
      </p:sp>
      <p:sp>
        <p:nvSpPr>
          <p:cNvPr id="4" name="Fußzeilenplatzhalter 3"/>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1782750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agezeichen, Frage, Antwort, Suchmaschine, Symb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439" y="1481138"/>
            <a:ext cx="4525961" cy="4525962"/>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609600" y="1481138"/>
            <a:ext cx="6853084" cy="4525962"/>
          </a:xfrm>
        </p:spPr>
        <p:txBody>
          <a:bodyPr/>
          <a:lstStyle/>
          <a:p>
            <a:r>
              <a:rPr lang="de-DE" dirty="0" smtClean="0"/>
              <a:t>Trägt die Idee?</a:t>
            </a:r>
          </a:p>
          <a:p>
            <a:r>
              <a:rPr lang="de-DE" dirty="0" smtClean="0"/>
              <a:t>Wollen wir uns auf einen solchen Prozess einlassen?</a:t>
            </a:r>
          </a:p>
          <a:p>
            <a:r>
              <a:rPr lang="de-DE" dirty="0" smtClean="0"/>
              <a:t>Schaffen wir das und wen brauchen wir noch?</a:t>
            </a:r>
          </a:p>
          <a:p>
            <a:endParaRPr lang="de-DE" dirty="0" smtClean="0"/>
          </a:p>
          <a:p>
            <a:endParaRPr lang="de-DE" dirty="0"/>
          </a:p>
        </p:txBody>
      </p:sp>
      <p:sp>
        <p:nvSpPr>
          <p:cNvPr id="3" name="Titel 2"/>
          <p:cNvSpPr>
            <a:spLocks noGrp="1"/>
          </p:cNvSpPr>
          <p:nvPr>
            <p:ph type="title"/>
          </p:nvPr>
        </p:nvSpPr>
        <p:spPr/>
        <p:txBody>
          <a:bodyPr/>
          <a:lstStyle/>
          <a:p>
            <a:r>
              <a:rPr lang="de-DE" dirty="0" err="1" smtClean="0"/>
              <a:t>Konsortiumsbildung</a:t>
            </a:r>
            <a:r>
              <a:rPr lang="de-DE" dirty="0" smtClean="0"/>
              <a:t> - Fragen</a:t>
            </a:r>
            <a:endParaRPr lang="de-DE" dirty="0"/>
          </a:p>
        </p:txBody>
      </p:sp>
      <p:sp>
        <p:nvSpPr>
          <p:cNvPr id="4" name="Fußzeilenplatzhalter 3"/>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2892686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Allgemein</a:t>
            </a:r>
          </a:p>
          <a:p>
            <a:r>
              <a:rPr lang="de-DE" dirty="0" smtClean="0"/>
              <a:t>Autorenwerkzeug/Plattform</a:t>
            </a:r>
          </a:p>
          <a:p>
            <a:r>
              <a:rPr lang="de-DE" dirty="0" smtClean="0"/>
              <a:t>Lizenzmodelle</a:t>
            </a:r>
            <a:endParaRPr lang="de-DE" dirty="0"/>
          </a:p>
        </p:txBody>
      </p:sp>
      <p:sp>
        <p:nvSpPr>
          <p:cNvPr id="3" name="Titel 2"/>
          <p:cNvSpPr>
            <a:spLocks noGrp="1"/>
          </p:cNvSpPr>
          <p:nvPr>
            <p:ph type="title"/>
          </p:nvPr>
        </p:nvSpPr>
        <p:spPr/>
        <p:txBody>
          <a:bodyPr/>
          <a:lstStyle/>
          <a:p>
            <a:r>
              <a:rPr lang="de-DE" dirty="0" smtClean="0"/>
              <a:t>Diskussion</a:t>
            </a:r>
            <a:endParaRPr lang="de-DE" dirty="0"/>
          </a:p>
        </p:txBody>
      </p:sp>
      <p:pic>
        <p:nvPicPr>
          <p:cNvPr id="6146" name="Picture 2" descr="Meeting, Treffen, Miteinander, Besprechung, Gemeins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438" y="1481139"/>
            <a:ext cx="4525961" cy="4525962"/>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3690582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 (legen wir gemeinsam fest)</a:t>
            </a:r>
            <a:endParaRPr lang="de-DE" dirty="0"/>
          </a:p>
        </p:txBody>
      </p:sp>
      <p:sp>
        <p:nvSpPr>
          <p:cNvPr id="3" name="Titel 2"/>
          <p:cNvSpPr>
            <a:spLocks noGrp="1"/>
          </p:cNvSpPr>
          <p:nvPr>
            <p:ph type="title"/>
          </p:nvPr>
        </p:nvSpPr>
        <p:spPr/>
        <p:txBody>
          <a:bodyPr/>
          <a:lstStyle/>
          <a:p>
            <a:r>
              <a:rPr lang="de-DE" dirty="0" err="1" smtClean="0"/>
              <a:t>Konsortiumsbildung</a:t>
            </a:r>
            <a:r>
              <a:rPr lang="de-DE" dirty="0" smtClean="0"/>
              <a:t> – Nächste Schritte</a:t>
            </a:r>
            <a:endParaRPr lang="de-DE" dirty="0"/>
          </a:p>
        </p:txBody>
      </p:sp>
      <p:pic>
        <p:nvPicPr>
          <p:cNvPr id="5122" name="Picture 2" descr="Zeit, Messen, Zeitansage, Zeitanzeige, Zeiger, Seku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439" y="1481138"/>
            <a:ext cx="4525961" cy="4525962"/>
          </a:xfrm>
          <a:prstGeom prst="rect">
            <a:avLst/>
          </a:prstGeom>
          <a:noFill/>
          <a:extLst>
            <a:ext uri="{909E8E84-426E-40DD-AFC4-6F175D3DCCD1}">
              <a14:hiddenFill xmlns:a14="http://schemas.microsoft.com/office/drawing/2010/main">
                <a:solidFill>
                  <a:srgbClr val="FFFFFF"/>
                </a:solidFill>
              </a14:hiddenFill>
            </a:ext>
          </a:extLst>
        </p:spPr>
      </p:pic>
      <p:sp>
        <p:nvSpPr>
          <p:cNvPr id="4" name="Fußzeilenplatzhalter 3"/>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2037606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smtClean="0"/>
              <a:t>Alle Infos sind zu finden auf:</a:t>
            </a:r>
            <a:br>
              <a:rPr lang="de-DE" dirty="0" smtClean="0"/>
            </a:br>
            <a:r>
              <a:rPr lang="de-DE" dirty="0" smtClean="0">
                <a:hlinkClick r:id="rId2"/>
              </a:rPr>
              <a:t>www.social-augmented-learning.de</a:t>
            </a:r>
            <a:r>
              <a:rPr lang="de-DE" dirty="0" smtClean="0"/>
              <a:t/>
            </a:r>
            <a:br>
              <a:rPr lang="de-DE" dirty="0" smtClean="0"/>
            </a:br>
            <a:endParaRPr lang="de-DE" dirty="0" smtClean="0"/>
          </a:p>
          <a:p>
            <a:r>
              <a:rPr lang="de-DE" dirty="0" smtClean="0"/>
              <a:t>Kontakte:</a:t>
            </a:r>
          </a:p>
          <a:p>
            <a:pPr lvl="1"/>
            <a:r>
              <a:rPr lang="de-DE" dirty="0" smtClean="0"/>
              <a:t>Alle Kontaktdaten des </a:t>
            </a:r>
            <a:r>
              <a:rPr lang="de-DE" dirty="0" smtClean="0">
                <a:hlinkClick r:id="rId3"/>
              </a:rPr>
              <a:t>Projektverbunds </a:t>
            </a:r>
            <a:endParaRPr lang="de-DE" dirty="0" smtClean="0"/>
          </a:p>
          <a:p>
            <a:pPr lvl="1"/>
            <a:r>
              <a:rPr lang="de-DE" dirty="0" smtClean="0"/>
              <a:t>Thomas Hagenhofer, hagenhofer@zfamedien.de</a:t>
            </a:r>
          </a:p>
          <a:p>
            <a:pPr marL="392113" lvl="1" indent="0">
              <a:buNone/>
            </a:pPr>
            <a:endParaRPr lang="de-DE" dirty="0"/>
          </a:p>
          <a:p>
            <a:pPr marL="392113" lvl="1" indent="0">
              <a:buNone/>
            </a:pPr>
            <a:endParaRPr lang="de-DE" dirty="0"/>
          </a:p>
        </p:txBody>
      </p:sp>
      <p:sp>
        <p:nvSpPr>
          <p:cNvPr id="3" name="Titel 2"/>
          <p:cNvSpPr>
            <a:spLocks noGrp="1"/>
          </p:cNvSpPr>
          <p:nvPr>
            <p:ph type="title"/>
          </p:nvPr>
        </p:nvSpPr>
        <p:spPr/>
        <p:txBody>
          <a:bodyPr/>
          <a:lstStyle/>
          <a:p>
            <a:r>
              <a:rPr lang="de-DE" dirty="0" smtClean="0"/>
              <a:t>Kontakt und Infos</a:t>
            </a:r>
            <a:endParaRPr lang="de-DE" dirty="0"/>
          </a:p>
        </p:txBody>
      </p:sp>
      <p:pic>
        <p:nvPicPr>
          <p:cNvPr id="4" name="Grafik 3"/>
          <p:cNvPicPr/>
          <p:nvPr/>
        </p:nvPicPr>
        <p:blipFill>
          <a:blip r:embed="rId4" cstate="print">
            <a:extLst>
              <a:ext uri="{28A0092B-C50C-407E-A947-70E740481C1C}">
                <a14:useLocalDpi xmlns:a14="http://schemas.microsoft.com/office/drawing/2010/main" val="0"/>
              </a:ext>
            </a:extLst>
          </a:blip>
          <a:stretch>
            <a:fillRect/>
          </a:stretch>
        </p:blipFill>
        <p:spPr>
          <a:xfrm>
            <a:off x="9055212" y="0"/>
            <a:ext cx="3136788" cy="2151295"/>
          </a:xfrm>
          <a:prstGeom prst="rect">
            <a:avLst/>
          </a:prstGeom>
        </p:spPr>
      </p:pic>
      <p:sp>
        <p:nvSpPr>
          <p:cNvPr id="5" name="Fußzeilenplatzhalter 4"/>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2293502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reunde, Akrobatik, Schulter, Tr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939" y="1417638"/>
            <a:ext cx="4589461" cy="4589462"/>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609600" y="1481138"/>
            <a:ext cx="7003774" cy="4525962"/>
          </a:xfrm>
        </p:spPr>
        <p:txBody>
          <a:bodyPr/>
          <a:lstStyle/>
          <a:p>
            <a:pPr marL="109537" indent="0">
              <a:buNone/>
            </a:pPr>
            <a:r>
              <a:rPr lang="de-DE" dirty="0" smtClean="0"/>
              <a:t>„</a:t>
            </a:r>
            <a:r>
              <a:rPr lang="en-US" dirty="0" smtClean="0"/>
              <a:t>Talent </a:t>
            </a:r>
            <a:r>
              <a:rPr lang="en-US" dirty="0"/>
              <a:t>wins games but teamwork and intelligence win </a:t>
            </a:r>
            <a:r>
              <a:rPr lang="en-US" dirty="0" smtClean="0"/>
              <a:t>championships.“</a:t>
            </a:r>
          </a:p>
          <a:p>
            <a:pPr marL="109537" indent="0">
              <a:buNone/>
            </a:pPr>
            <a:r>
              <a:rPr lang="en-US" dirty="0" smtClean="0"/>
              <a:t>Michael Jordan </a:t>
            </a:r>
            <a:r>
              <a:rPr lang="de-DE" dirty="0"/>
              <a:t>(*</a:t>
            </a:r>
            <a:r>
              <a:rPr lang="de-DE" dirty="0" smtClean="0"/>
              <a:t>1963), Basketballspieler </a:t>
            </a:r>
            <a:endParaRPr lang="de-DE" dirty="0"/>
          </a:p>
          <a:p>
            <a:pPr marL="109537" indent="0">
              <a:buNone/>
            </a:pPr>
            <a:endParaRPr lang="de-DE" dirty="0" smtClean="0"/>
          </a:p>
          <a:p>
            <a:pPr marL="109537" indent="0">
              <a:buNone/>
            </a:pPr>
            <a:endParaRPr lang="de-DE" dirty="0"/>
          </a:p>
          <a:p>
            <a:pPr marL="109537" indent="0">
              <a:buNone/>
            </a:pPr>
            <a:r>
              <a:rPr lang="de-DE" dirty="0" smtClean="0"/>
              <a:t>„Zusammenarbeit </a:t>
            </a:r>
            <a:r>
              <a:rPr lang="de-DE" dirty="0"/>
              <a:t>ist die Kunst, den Partner glauben zu machen, man arbeite nur für ihn</a:t>
            </a:r>
            <a:r>
              <a:rPr lang="de-DE" dirty="0" smtClean="0"/>
              <a:t>.“</a:t>
            </a:r>
            <a:endParaRPr lang="de-DE" dirty="0"/>
          </a:p>
          <a:p>
            <a:pPr marL="109537" indent="0">
              <a:buNone/>
            </a:pPr>
            <a:r>
              <a:rPr lang="de-DE" dirty="0" smtClean="0"/>
              <a:t>Peter </a:t>
            </a:r>
            <a:r>
              <a:rPr lang="de-DE" dirty="0" err="1" smtClean="0"/>
              <a:t>Amendt</a:t>
            </a:r>
            <a:r>
              <a:rPr lang="de-DE" dirty="0" smtClean="0"/>
              <a:t> (*</a:t>
            </a:r>
            <a:r>
              <a:rPr lang="de-DE" dirty="0"/>
              <a:t>1944), Franziskaner</a:t>
            </a:r>
          </a:p>
          <a:p>
            <a:pPr marL="109537" indent="0">
              <a:buNone/>
            </a:pPr>
            <a:endParaRPr lang="de-DE" dirty="0"/>
          </a:p>
        </p:txBody>
      </p:sp>
      <p:sp>
        <p:nvSpPr>
          <p:cNvPr id="3" name="Titel 2"/>
          <p:cNvSpPr>
            <a:spLocks noGrp="1"/>
          </p:cNvSpPr>
          <p:nvPr>
            <p:ph type="title"/>
          </p:nvPr>
        </p:nvSpPr>
        <p:spPr/>
        <p:txBody>
          <a:bodyPr/>
          <a:lstStyle/>
          <a:p>
            <a:r>
              <a:rPr lang="de-DE" dirty="0" smtClean="0"/>
              <a:t>Dialektik der Zusammenarbeit</a:t>
            </a:r>
            <a:endParaRPr lang="de-DE" dirty="0"/>
          </a:p>
        </p:txBody>
      </p:sp>
      <p:sp>
        <p:nvSpPr>
          <p:cNvPr id="4" name="Fußzeilenplatzhalter 3"/>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2871959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48017" y="1481138"/>
            <a:ext cx="5770984" cy="4525962"/>
          </a:xfrm>
        </p:spPr>
        <p:txBody>
          <a:bodyPr/>
          <a:lstStyle/>
          <a:p>
            <a:pPr>
              <a:spcAft>
                <a:spcPts val="1200"/>
              </a:spcAft>
            </a:pPr>
            <a:r>
              <a:rPr lang="de-DE" sz="2400" dirty="0"/>
              <a:t>Bergische Universität Wuppertal – Druck- und Medientechnik</a:t>
            </a:r>
          </a:p>
          <a:p>
            <a:pPr>
              <a:spcAft>
                <a:spcPts val="1200"/>
              </a:spcAft>
            </a:pPr>
            <a:r>
              <a:rPr lang="de-DE" sz="2400" dirty="0"/>
              <a:t>Fraunhofer-Institut für Graphische Datenverarbeitung, Rostock</a:t>
            </a:r>
          </a:p>
          <a:p>
            <a:pPr>
              <a:spcAft>
                <a:spcPts val="1200"/>
              </a:spcAft>
            </a:pPr>
            <a:r>
              <a:rPr lang="de-DE" sz="2400" dirty="0" smtClean="0"/>
              <a:t>mmb Institut </a:t>
            </a:r>
            <a:r>
              <a:rPr lang="de-DE" sz="2400" dirty="0"/>
              <a:t>für Medien- und </a:t>
            </a:r>
            <a:r>
              <a:rPr lang="de-DE" sz="2400" dirty="0" smtClean="0"/>
              <a:t>Kompetenzforschung GmbH, </a:t>
            </a:r>
            <a:r>
              <a:rPr lang="de-DE" sz="2400" dirty="0"/>
              <a:t>Essen</a:t>
            </a:r>
          </a:p>
          <a:p>
            <a:pPr>
              <a:spcAft>
                <a:spcPts val="1200"/>
              </a:spcAft>
            </a:pPr>
            <a:r>
              <a:rPr lang="de-DE" sz="2400" dirty="0"/>
              <a:t>Heidelberger Druckmaschinen AG</a:t>
            </a:r>
          </a:p>
          <a:p>
            <a:pPr>
              <a:spcAft>
                <a:spcPts val="1200"/>
              </a:spcAft>
            </a:pPr>
            <a:r>
              <a:rPr lang="de-DE" sz="2400" dirty="0"/>
              <a:t>Zentral-Fachausschuss Berufsbildung Druck und Medien (Verbundkoordination)</a:t>
            </a:r>
          </a:p>
        </p:txBody>
      </p:sp>
      <p:sp>
        <p:nvSpPr>
          <p:cNvPr id="3" name="Titel 2"/>
          <p:cNvSpPr>
            <a:spLocks noGrp="1"/>
          </p:cNvSpPr>
          <p:nvPr>
            <p:ph type="title"/>
          </p:nvPr>
        </p:nvSpPr>
        <p:spPr/>
        <p:txBody>
          <a:bodyPr/>
          <a:lstStyle/>
          <a:p>
            <a:r>
              <a:rPr lang="de-DE" dirty="0" smtClean="0"/>
              <a:t>Partner SAL/SVL/SVL2020</a:t>
            </a:r>
            <a:endParaRPr lang="de-DE" dirty="0"/>
          </a:p>
        </p:txBody>
      </p:sp>
      <p:sp>
        <p:nvSpPr>
          <p:cNvPr id="4" name="Fußzeilenplatzhalter 3"/>
          <p:cNvSpPr>
            <a:spLocks noGrp="1"/>
          </p:cNvSpPr>
          <p:nvPr>
            <p:ph type="ftr" sz="quarter" idx="11"/>
          </p:nvPr>
        </p:nvSpPr>
        <p:spPr/>
        <p:txBody>
          <a:bodyPr/>
          <a:lstStyle/>
          <a:p>
            <a:pPr>
              <a:defRPr/>
            </a:pPr>
            <a:r>
              <a:rPr lang="en-US" smtClean="0"/>
              <a:t>Konsortiumsbildung, 8.05.2018, Wiesloch</a:t>
            </a:r>
            <a:endParaRPr lang="en-US" dirty="0"/>
          </a:p>
        </p:txBody>
      </p:sp>
      <p:pic>
        <p:nvPicPr>
          <p:cNvPr id="7" name="Grafik 6" descr="Logo Fraunhofer IGD"/>
          <p:cNvPicPr/>
          <p:nvPr/>
        </p:nvPicPr>
        <p:blipFill>
          <a:blip r:embed="rId3" cstate="print"/>
          <a:srcRect/>
          <a:stretch>
            <a:fillRect/>
          </a:stretch>
        </p:blipFill>
        <p:spPr bwMode="auto">
          <a:xfrm>
            <a:off x="6951049" y="2492896"/>
            <a:ext cx="1840524" cy="504056"/>
          </a:xfrm>
          <a:prstGeom prst="rect">
            <a:avLst/>
          </a:prstGeom>
          <a:noFill/>
          <a:ln w="9525">
            <a:noFill/>
            <a:miter lim="800000"/>
            <a:headEnd/>
            <a:tailEnd/>
          </a:ln>
        </p:spPr>
      </p:pic>
      <p:pic>
        <p:nvPicPr>
          <p:cNvPr id="9" name="Grafik 8" descr="logo_text-_oewe-weiss_auf_gruenPANTONE"/>
          <p:cNvPicPr/>
          <p:nvPr/>
        </p:nvPicPr>
        <p:blipFill>
          <a:blip r:embed="rId4" cstate="print"/>
          <a:srcRect/>
          <a:stretch>
            <a:fillRect/>
          </a:stretch>
        </p:blipFill>
        <p:spPr bwMode="auto">
          <a:xfrm>
            <a:off x="6951049" y="1484784"/>
            <a:ext cx="1894948" cy="720080"/>
          </a:xfrm>
          <a:prstGeom prst="rect">
            <a:avLst/>
          </a:prstGeom>
          <a:noFill/>
        </p:spPr>
      </p:pic>
      <p:pic>
        <p:nvPicPr>
          <p:cNvPr id="10" name="Picture 9"/>
          <p:cNvPicPr/>
          <p:nvPr/>
        </p:nvPicPr>
        <p:blipFill>
          <a:blip r:embed="rId5" cstate="print"/>
          <a:srcRect/>
          <a:stretch>
            <a:fillRect/>
          </a:stretch>
        </p:blipFill>
        <p:spPr bwMode="auto">
          <a:xfrm>
            <a:off x="7023058" y="3284984"/>
            <a:ext cx="1148739" cy="576064"/>
          </a:xfrm>
          <a:prstGeom prst="rect">
            <a:avLst/>
          </a:prstGeom>
          <a:noFill/>
          <a:ln w="9525">
            <a:noFill/>
            <a:miter lim="800000"/>
            <a:headEnd/>
            <a:tailEnd/>
          </a:ln>
          <a:effectLst/>
        </p:spPr>
      </p:pic>
      <p:pic>
        <p:nvPicPr>
          <p:cNvPr id="14" name="Grafik 3" descr="ZFA_m_Zeile.tif"/>
          <p:cNvPicPr>
            <a:picLocks noChangeAspect="1"/>
          </p:cNvPicPr>
          <p:nvPr/>
        </p:nvPicPr>
        <p:blipFill>
          <a:blip r:embed="rId6" cstate="print"/>
          <a:srcRect/>
          <a:stretch>
            <a:fillRect/>
          </a:stretch>
        </p:blipFill>
        <p:spPr bwMode="auto">
          <a:xfrm>
            <a:off x="7527113" y="5085184"/>
            <a:ext cx="1339180" cy="720080"/>
          </a:xfrm>
          <a:prstGeom prst="rect">
            <a:avLst/>
          </a:prstGeom>
          <a:noFill/>
          <a:ln w="9525">
            <a:noFill/>
            <a:miter lim="800000"/>
            <a:headEnd/>
            <a:tailEnd/>
          </a:ln>
        </p:spPr>
      </p:pic>
      <p:pic>
        <p:nvPicPr>
          <p:cNvPr id="11" name="Picture 4" descr="Logo Heidelberger Druckmaschinen 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2658" y="4362375"/>
            <a:ext cx="2205990" cy="2286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9600" y="0"/>
            <a:ext cx="2692400" cy="1905000"/>
          </a:xfrm>
          <a:prstGeom prst="rect">
            <a:avLst/>
          </a:prstGeom>
        </p:spPr>
      </p:pic>
    </p:spTree>
    <p:extLst>
      <p:ext uri="{BB962C8B-B14F-4D97-AF65-F5344CB8AC3E}">
        <p14:creationId xmlns:p14="http://schemas.microsoft.com/office/powerpoint/2010/main" val="3581830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_SAL_SVL_Teaservideo">
            <a:hlinkClick r:id="" action="ppaction://media"/>
          </p:cNvPr>
          <p:cNvPicPr>
            <a:picLocks noGrp="1" noChangeAspect="1"/>
          </p:cNvPicPr>
          <p:nvPr>
            <p:ph idx="1"/>
            <a:videoFile r:link="rId1"/>
            <p:extLst>
              <p:ext uri="{DAA4B4D4-6D71-4841-9C94-3DE7FCFB9230}">
                <p14:media xmlns:p14="http://schemas.microsoft.com/office/powerpoint/2010/main" r:embed="rId2">
                  <p14:trim st="2112" end="1968"/>
                </p14:media>
              </p:ext>
            </p:extLst>
          </p:nvPr>
        </p:nvPicPr>
        <p:blipFill>
          <a:blip r:embed="rId5"/>
          <a:stretch>
            <a:fillRect/>
          </a:stretch>
        </p:blipFill>
        <p:spPr>
          <a:xfrm>
            <a:off x="2073275" y="1481138"/>
            <a:ext cx="8045450" cy="4525962"/>
          </a:xfrm>
        </p:spPr>
      </p:pic>
      <p:sp>
        <p:nvSpPr>
          <p:cNvPr id="3" name="Titel 2"/>
          <p:cNvSpPr>
            <a:spLocks noGrp="1"/>
          </p:cNvSpPr>
          <p:nvPr>
            <p:ph type="title"/>
          </p:nvPr>
        </p:nvSpPr>
        <p:spPr/>
        <p:txBody>
          <a:bodyPr/>
          <a:lstStyle/>
          <a:p>
            <a:r>
              <a:rPr lang="de-DE" dirty="0" smtClean="0"/>
              <a:t>SAL und SVL</a:t>
            </a:r>
            <a:endParaRPr lang="de-DE" dirty="0"/>
          </a:p>
        </p:txBody>
      </p:sp>
      <p:sp>
        <p:nvSpPr>
          <p:cNvPr id="5" name="Fußzeilenplatzhalter 4"/>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4011407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09600" y="1481138"/>
            <a:ext cx="4906297" cy="4525962"/>
          </a:xfrm>
        </p:spPr>
        <p:txBody>
          <a:bodyPr/>
          <a:lstStyle/>
          <a:p>
            <a:r>
              <a:rPr lang="de-DE" dirty="0" smtClean="0"/>
              <a:t>Lokalisierung</a:t>
            </a:r>
          </a:p>
          <a:p>
            <a:r>
              <a:rPr lang="de-DE" dirty="0" smtClean="0"/>
              <a:t>Aktualisierung</a:t>
            </a:r>
          </a:p>
          <a:p>
            <a:r>
              <a:rPr lang="de-DE" dirty="0" smtClean="0"/>
              <a:t>Erweiterung und Transfer</a:t>
            </a:r>
          </a:p>
          <a:p>
            <a:r>
              <a:rPr lang="de-DE" dirty="0" smtClean="0"/>
              <a:t>Effiziente Produktion</a:t>
            </a:r>
          </a:p>
          <a:p>
            <a:r>
              <a:rPr lang="de-DE" dirty="0" smtClean="0"/>
              <a:t>Content durch Fachexperten</a:t>
            </a:r>
          </a:p>
          <a:p>
            <a:r>
              <a:rPr lang="de-DE" dirty="0" smtClean="0"/>
              <a:t>Single Source für AR und VR</a:t>
            </a:r>
          </a:p>
          <a:p>
            <a:r>
              <a:rPr lang="de-DE" dirty="0" smtClean="0"/>
              <a:t>Nachteil: Funktionsbeschränkung</a:t>
            </a:r>
            <a:endParaRPr lang="de-DE" dirty="0"/>
          </a:p>
        </p:txBody>
      </p:sp>
      <p:sp>
        <p:nvSpPr>
          <p:cNvPr id="3" name="Titel 2"/>
          <p:cNvSpPr>
            <a:spLocks noGrp="1"/>
          </p:cNvSpPr>
          <p:nvPr>
            <p:ph type="title"/>
          </p:nvPr>
        </p:nvSpPr>
        <p:spPr/>
        <p:txBody>
          <a:bodyPr/>
          <a:lstStyle/>
          <a:p>
            <a:r>
              <a:rPr lang="de-DE" dirty="0" smtClean="0"/>
              <a:t>Autorenwerkzeug - Motivation</a:t>
            </a:r>
            <a:endParaRPr lang="de-DE" dirty="0"/>
          </a:p>
        </p:txBody>
      </p:sp>
      <p:pic>
        <p:nvPicPr>
          <p:cNvPr id="6" name="protodemo_two.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bwMode="auto">
          <a:xfrm>
            <a:off x="5554477" y="1458378"/>
            <a:ext cx="6332724" cy="4749542"/>
          </a:xfrm>
          <a:prstGeom prst="rect">
            <a:avLst/>
          </a:prstGeom>
          <a:noFill/>
          <a:ln w="9525">
            <a:noFill/>
            <a:miter lim="800000"/>
            <a:headEnd/>
            <a:tailEnd/>
          </a:ln>
        </p:spPr>
      </p:pic>
      <p:sp>
        <p:nvSpPr>
          <p:cNvPr id="5" name="Fußzeilenplatzhalter 4"/>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3813561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hrer, Lehren, Lernen, Verbesserung, Bildung, Busi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439" y="1481138"/>
            <a:ext cx="4525961" cy="4525962"/>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609600" y="1481138"/>
            <a:ext cx="7232374" cy="4525962"/>
          </a:xfrm>
        </p:spPr>
        <p:txBody>
          <a:bodyPr/>
          <a:lstStyle/>
          <a:p>
            <a:r>
              <a:rPr lang="de-DE" dirty="0" smtClean="0"/>
              <a:t>Vereinfachter Workflow bei der 3D-Modell-Erstellung</a:t>
            </a:r>
          </a:p>
          <a:p>
            <a:pPr lvl="1"/>
            <a:r>
              <a:rPr lang="de-DE" dirty="0" smtClean="0"/>
              <a:t>Import von CAD-Daten -&gt; Halbautomatische Reduktion -&gt; Händische Reduktion durch Experten/Lehrenden -&gt; </a:t>
            </a:r>
            <a:r>
              <a:rPr lang="de-DE" dirty="0" err="1" smtClean="0"/>
              <a:t>Benamung</a:t>
            </a:r>
            <a:r>
              <a:rPr lang="de-DE" dirty="0" smtClean="0"/>
              <a:t> und Hierarchisierung der Komponenten</a:t>
            </a:r>
          </a:p>
          <a:p>
            <a:r>
              <a:rPr lang="de-DE" dirty="0" smtClean="0"/>
              <a:t>Logik in interaktive Übungen durch </a:t>
            </a:r>
            <a:r>
              <a:rPr lang="de-DE" dirty="0" err="1" smtClean="0"/>
              <a:t>Constraints</a:t>
            </a:r>
            <a:endParaRPr lang="de-DE" dirty="0" smtClean="0"/>
          </a:p>
          <a:p>
            <a:pPr lvl="1"/>
            <a:r>
              <a:rPr lang="de-DE" dirty="0" smtClean="0"/>
              <a:t>Einhalten von Reihenfolgen bzw. Auswählen</a:t>
            </a:r>
          </a:p>
          <a:p>
            <a:pPr lvl="1"/>
            <a:r>
              <a:rPr lang="de-DE" dirty="0" smtClean="0"/>
              <a:t>Vorgeschriebene Nutzung bestimmter virtueller Werkzeuge</a:t>
            </a:r>
          </a:p>
          <a:p>
            <a:pPr lvl="1"/>
            <a:r>
              <a:rPr lang="de-DE" dirty="0" smtClean="0"/>
              <a:t>Feedbacks</a:t>
            </a:r>
            <a:endParaRPr lang="de-DE" dirty="0"/>
          </a:p>
        </p:txBody>
      </p:sp>
      <p:sp>
        <p:nvSpPr>
          <p:cNvPr id="3" name="Titel 2"/>
          <p:cNvSpPr>
            <a:spLocks noGrp="1"/>
          </p:cNvSpPr>
          <p:nvPr>
            <p:ph type="title"/>
          </p:nvPr>
        </p:nvSpPr>
        <p:spPr/>
        <p:txBody>
          <a:bodyPr/>
          <a:lstStyle/>
          <a:p>
            <a:r>
              <a:rPr lang="de-DE" dirty="0" smtClean="0"/>
              <a:t>Autorenwerkzeug – Ausblick für SVL 2020</a:t>
            </a:r>
            <a:endParaRPr lang="de-DE" dirty="0"/>
          </a:p>
        </p:txBody>
      </p:sp>
      <p:sp>
        <p:nvSpPr>
          <p:cNvPr id="4" name="Fußzeilenplatzhalter 3"/>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636103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dee, Antwort, Erleuchtung, Klugheit, Den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133" y="1501832"/>
            <a:ext cx="4505267" cy="4505268"/>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609600" y="1481138"/>
            <a:ext cx="6912078" cy="4525962"/>
          </a:xfrm>
        </p:spPr>
        <p:txBody>
          <a:bodyPr/>
          <a:lstStyle/>
          <a:p>
            <a:r>
              <a:rPr lang="de-DE" sz="2400" dirty="0" smtClean="0"/>
              <a:t>Gemeinsam </a:t>
            </a:r>
            <a:r>
              <a:rPr lang="de-DE" sz="2400" dirty="0"/>
              <a:t>schneller vorankommen bei der VR-/AR-</a:t>
            </a:r>
            <a:r>
              <a:rPr lang="de-DE" sz="2400" dirty="0" err="1"/>
              <a:t>Contenterstellung</a:t>
            </a:r>
            <a:endParaRPr lang="de-DE" sz="2400" dirty="0"/>
          </a:p>
          <a:p>
            <a:r>
              <a:rPr lang="de-DE" sz="2400" dirty="0"/>
              <a:t>Gemeinsame Plattform zur Content-Erstellung kann nur unter Beteiligung vieler Player entstehen</a:t>
            </a:r>
          </a:p>
          <a:p>
            <a:r>
              <a:rPr lang="de-DE" sz="2400" dirty="0"/>
              <a:t>Autorenwerkzeug ist entscheidender Baustein für effiziente </a:t>
            </a:r>
            <a:r>
              <a:rPr lang="de-DE" sz="2400" dirty="0" err="1"/>
              <a:t>Contentproduktion</a:t>
            </a:r>
            <a:r>
              <a:rPr lang="de-DE" sz="2400" dirty="0"/>
              <a:t> an der Schnittstelle von IT und </a:t>
            </a:r>
            <a:r>
              <a:rPr lang="de-DE" sz="2400" dirty="0" smtClean="0"/>
              <a:t>Fachexperten/Lehrenden</a:t>
            </a:r>
          </a:p>
          <a:p>
            <a:r>
              <a:rPr lang="de-DE" sz="2400" dirty="0" smtClean="0"/>
              <a:t>Vorbild/Vision: KNX-Standard</a:t>
            </a:r>
            <a:endParaRPr lang="de-DE" sz="2400" dirty="0"/>
          </a:p>
          <a:p>
            <a:endParaRPr lang="de-DE" dirty="0"/>
          </a:p>
        </p:txBody>
      </p:sp>
      <p:sp>
        <p:nvSpPr>
          <p:cNvPr id="3" name="Titel 2"/>
          <p:cNvSpPr>
            <a:spLocks noGrp="1"/>
          </p:cNvSpPr>
          <p:nvPr>
            <p:ph type="title"/>
          </p:nvPr>
        </p:nvSpPr>
        <p:spPr/>
        <p:txBody>
          <a:bodyPr/>
          <a:lstStyle/>
          <a:p>
            <a:r>
              <a:rPr lang="de-DE" dirty="0" smtClean="0"/>
              <a:t>Idee/Gründe für ein Konsortium</a:t>
            </a:r>
            <a:endParaRPr lang="de-DE" dirty="0"/>
          </a:p>
        </p:txBody>
      </p:sp>
      <p:sp>
        <p:nvSpPr>
          <p:cNvPr id="4" name="Fußzeilenplatzhalter 3"/>
          <p:cNvSpPr>
            <a:spLocks noGrp="1"/>
          </p:cNvSpPr>
          <p:nvPr>
            <p:ph type="ftr" sz="quarter" idx="11"/>
          </p:nvPr>
        </p:nvSpPr>
        <p:spPr/>
        <p:txBody>
          <a:bodyPr/>
          <a:lstStyle/>
          <a:p>
            <a:r>
              <a:rPr lang="de-DE" smtClean="0"/>
              <a:t>Konsortiumsbildung, 8.05.2018, Wiesloch</a:t>
            </a:r>
            <a:endParaRPr lang="de-DE"/>
          </a:p>
        </p:txBody>
      </p:sp>
      <p:pic>
        <p:nvPicPr>
          <p:cNvPr id="2052" name="Picture 4" descr="https://upload.wikimedia.org/wikipedia/commons/thumb/c/c2/KNX_logo.svg/250px-KNX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884" y="5036719"/>
            <a:ext cx="1237259" cy="58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095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iel, WeiÃe MÃ¤nnchen, 3D Model, Freigestellt, 3D,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830" y="1481138"/>
            <a:ext cx="4531570" cy="4531571"/>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609600" y="1481138"/>
            <a:ext cx="6797879" cy="4525962"/>
          </a:xfrm>
        </p:spPr>
        <p:txBody>
          <a:bodyPr/>
          <a:lstStyle/>
          <a:p>
            <a:r>
              <a:rPr lang="de-DE" sz="2400" dirty="0"/>
              <a:t>Entwicklung eines dauerhaft zusammenarbeitenden </a:t>
            </a:r>
            <a:r>
              <a:rPr lang="de-DE" sz="2400" dirty="0" smtClean="0"/>
              <a:t>Netzwerks mit folgenden Aufgaben:</a:t>
            </a:r>
          </a:p>
          <a:p>
            <a:pPr lvl="1"/>
            <a:r>
              <a:rPr lang="de-DE" sz="2000" dirty="0" smtClean="0"/>
              <a:t>Definition der </a:t>
            </a:r>
            <a:r>
              <a:rPr lang="de-DE" sz="2000" dirty="0"/>
              <a:t>Anforderungen an ein Autorenwerkzeug als Basis für einen zukünftigen </a:t>
            </a:r>
            <a:r>
              <a:rPr lang="de-DE" sz="2000" dirty="0" smtClean="0"/>
              <a:t>Standard</a:t>
            </a:r>
          </a:p>
          <a:p>
            <a:pPr lvl="1"/>
            <a:r>
              <a:rPr lang="de-DE" sz="2000" dirty="0" smtClean="0"/>
              <a:t>Aufbau einer gemeinsamen </a:t>
            </a:r>
            <a:r>
              <a:rPr lang="de-DE" sz="2000" dirty="0"/>
              <a:t>offene Plattform zur </a:t>
            </a:r>
            <a:r>
              <a:rPr lang="de-DE" sz="2000" dirty="0" err="1" smtClean="0"/>
              <a:t>Contenterstellung</a:t>
            </a:r>
            <a:endParaRPr lang="de-DE" sz="2000" dirty="0"/>
          </a:p>
          <a:p>
            <a:r>
              <a:rPr lang="de-DE" sz="2400" dirty="0"/>
              <a:t>Verklammerung mit </a:t>
            </a:r>
            <a:r>
              <a:rPr lang="de-DE" sz="2400" dirty="0" smtClean="0"/>
              <a:t>anderen Netzwerken z. B. </a:t>
            </a:r>
            <a:r>
              <a:rPr lang="de-DE" sz="2400" dirty="0" err="1" smtClean="0"/>
              <a:t>Roundtable</a:t>
            </a:r>
            <a:r>
              <a:rPr lang="de-DE" sz="2400" dirty="0" smtClean="0"/>
              <a:t> </a:t>
            </a:r>
            <a:r>
              <a:rPr lang="de-DE" sz="2400" dirty="0"/>
              <a:t>VR Corporate </a:t>
            </a:r>
            <a:r>
              <a:rPr lang="de-DE" sz="2400" dirty="0" smtClean="0"/>
              <a:t>Learning</a:t>
            </a:r>
            <a:endParaRPr lang="de-DE" sz="2400" dirty="0"/>
          </a:p>
          <a:p>
            <a:endParaRPr lang="de-DE" dirty="0"/>
          </a:p>
        </p:txBody>
      </p:sp>
      <p:sp>
        <p:nvSpPr>
          <p:cNvPr id="3" name="Titel 2"/>
          <p:cNvSpPr>
            <a:spLocks noGrp="1"/>
          </p:cNvSpPr>
          <p:nvPr>
            <p:ph type="title"/>
          </p:nvPr>
        </p:nvSpPr>
        <p:spPr/>
        <p:txBody>
          <a:bodyPr/>
          <a:lstStyle/>
          <a:p>
            <a:r>
              <a:rPr lang="de-DE" dirty="0" smtClean="0"/>
              <a:t>Mögliche Ziele</a:t>
            </a:r>
            <a:endParaRPr lang="de-DE" dirty="0"/>
          </a:p>
        </p:txBody>
      </p:sp>
      <p:sp>
        <p:nvSpPr>
          <p:cNvPr id="4" name="Fußzeilenplatzhalter 3"/>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2057963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81556" y="5511338"/>
            <a:ext cx="2510444" cy="1346662"/>
          </a:xfrm>
        </p:spPr>
      </p:pic>
      <p:sp>
        <p:nvSpPr>
          <p:cNvPr id="3" name="Titel 2"/>
          <p:cNvSpPr>
            <a:spLocks noGrp="1"/>
          </p:cNvSpPr>
          <p:nvPr>
            <p:ph type="title"/>
          </p:nvPr>
        </p:nvSpPr>
        <p:spPr/>
        <p:txBody>
          <a:bodyPr>
            <a:normAutofit/>
          </a:bodyPr>
          <a:lstStyle/>
          <a:p>
            <a:r>
              <a:rPr lang="de-DE" dirty="0" smtClean="0"/>
              <a:t>Konsortium – Teilnehmende</a:t>
            </a:r>
            <a:endParaRPr lang="de-DE" dirty="0"/>
          </a:p>
        </p:txBody>
      </p:sp>
      <p:graphicFrame>
        <p:nvGraphicFramePr>
          <p:cNvPr id="2" name="Diagramm 1"/>
          <p:cNvGraphicFramePr/>
          <p:nvPr>
            <p:extLst/>
          </p:nvPr>
        </p:nvGraphicFramePr>
        <p:xfrm>
          <a:off x="2857500" y="1424353"/>
          <a:ext cx="7302500" cy="5012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ußzeilenplatzhalter 5"/>
          <p:cNvSpPr>
            <a:spLocks noGrp="1"/>
          </p:cNvSpPr>
          <p:nvPr>
            <p:ph type="ftr" sz="quarter" idx="11"/>
          </p:nvPr>
        </p:nvSpPr>
        <p:spPr/>
        <p:txBody>
          <a:bodyPr/>
          <a:lstStyle/>
          <a:p>
            <a:r>
              <a:rPr lang="de-DE" smtClean="0"/>
              <a:t>Konsortiumsbildung, 8.05.2018, Wiesloch</a:t>
            </a:r>
            <a:endParaRPr lang="de-DE"/>
          </a:p>
        </p:txBody>
      </p:sp>
    </p:spTree>
    <p:extLst>
      <p:ext uri="{BB962C8B-B14F-4D97-AF65-F5344CB8AC3E}">
        <p14:creationId xmlns:p14="http://schemas.microsoft.com/office/powerpoint/2010/main" val="14576983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fa_ppt_vorlage">
  <a:themeElements>
    <a:clrScheme name="Deimos">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eimos">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Deimos">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sal_svl_seminar_p1_einführung</Template>
  <TotalTime>0</TotalTime>
  <Words>723</Words>
  <Application>Microsoft Office PowerPoint</Application>
  <PresentationFormat>Breitbild</PresentationFormat>
  <Paragraphs>110</Paragraphs>
  <Slides>15</Slides>
  <Notes>8</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15</vt:i4>
      </vt:variant>
    </vt:vector>
  </HeadingPairs>
  <TitlesOfParts>
    <vt:vector size="21" baseType="lpstr">
      <vt:lpstr>Calibri</vt:lpstr>
      <vt:lpstr>Lucida Sans Unicode</vt:lpstr>
      <vt:lpstr>Verdana</vt:lpstr>
      <vt:lpstr>Wingdings 2</vt:lpstr>
      <vt:lpstr>Wingdings 3</vt:lpstr>
      <vt:lpstr>zfa_ppt_vorlage</vt:lpstr>
      <vt:lpstr>Konsortiumsbildung zur standardisierten Erstellung von AR-/VR-Lerncontent </vt:lpstr>
      <vt:lpstr>Dialektik der Zusammenarbeit</vt:lpstr>
      <vt:lpstr>Partner SAL/SVL/SVL2020</vt:lpstr>
      <vt:lpstr>SAL und SVL</vt:lpstr>
      <vt:lpstr>Autorenwerkzeug - Motivation</vt:lpstr>
      <vt:lpstr>Autorenwerkzeug – Ausblick für SVL 2020</vt:lpstr>
      <vt:lpstr>Idee/Gründe für ein Konsortium</vt:lpstr>
      <vt:lpstr>Mögliche Ziele</vt:lpstr>
      <vt:lpstr>Konsortium – Teilnehmende</vt:lpstr>
      <vt:lpstr>Konsortium - Aufgaben</vt:lpstr>
      <vt:lpstr>Konsortium - Grundsätze</vt:lpstr>
      <vt:lpstr>Konsortiumsbildung - Fragen</vt:lpstr>
      <vt:lpstr>Diskussion</vt:lpstr>
      <vt:lpstr>Konsortiumsbildung – Nächste Schritte</vt:lpstr>
      <vt:lpstr>Kontakt und Infos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thagenhofer</dc:creator>
  <cp:lastModifiedBy>thagenhofer</cp:lastModifiedBy>
  <cp:revision>60</cp:revision>
  <dcterms:created xsi:type="dcterms:W3CDTF">2017-09-21T13:09:03Z</dcterms:created>
  <dcterms:modified xsi:type="dcterms:W3CDTF">2018-05-08T06:58:15Z</dcterms:modified>
</cp:coreProperties>
</file>